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4"/>
  </p:notesMasterIdLst>
  <p:handoutMasterIdLst>
    <p:handoutMasterId r:id="rId15"/>
  </p:handoutMasterIdLst>
  <p:sldIdLst>
    <p:sldId id="256" r:id="rId5"/>
    <p:sldId id="257" r:id="rId6"/>
    <p:sldId id="272" r:id="rId7"/>
    <p:sldId id="279" r:id="rId8"/>
    <p:sldId id="258" r:id="rId9"/>
    <p:sldId id="277" r:id="rId10"/>
    <p:sldId id="275" r:id="rId11"/>
    <p:sldId id="281" r:id="rId12"/>
    <p:sldId id="28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6D9F66E-5EB9-4882-86FB-DCBF35E3C3E4}">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6" autoAdjust="0"/>
    <p:restoredTop sz="94645" autoAdjust="0"/>
  </p:normalViewPr>
  <p:slideViewPr>
    <p:cSldViewPr snapToGrid="0">
      <p:cViewPr varScale="1">
        <p:scale>
          <a:sx n="102" d="100"/>
          <a:sy n="102" d="100"/>
        </p:scale>
        <p:origin x="834" y="102"/>
      </p:cViewPr>
      <p:guideLst/>
    </p:cSldViewPr>
  </p:slideViewPr>
  <p:outlineViewPr>
    <p:cViewPr>
      <p:scale>
        <a:sx n="33" d="100"/>
        <a:sy n="33" d="100"/>
      </p:scale>
      <p:origin x="0" y="-7421"/>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58" d="100"/>
          <a:sy n="58" d="100"/>
        </p:scale>
        <p:origin x="2386"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2B61F67-4219-82BD-D357-355AA7591CB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54FE2BF-AD88-9811-C6DD-79DABAC5595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44DDA53-17BB-4810-91A8-94FE944ADC38}" type="datetimeFigureOut">
              <a:rPr lang="en-US" smtClean="0"/>
              <a:t>2/15/2025</a:t>
            </a:fld>
            <a:endParaRPr lang="en-US" dirty="0"/>
          </a:p>
        </p:txBody>
      </p:sp>
      <p:sp>
        <p:nvSpPr>
          <p:cNvPr id="4" name="Footer Placeholder 3">
            <a:extLst>
              <a:ext uri="{FF2B5EF4-FFF2-40B4-BE49-F238E27FC236}">
                <a16:creationId xmlns:a16="http://schemas.microsoft.com/office/drawing/2014/main" id="{F18F7338-476F-59A1-B752-865882DA123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B9C2ED2-F5D9-8398-9B1F-9E1D760B074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D8BCF56-022D-4E84-9600-36794E4DE26E}" type="slidenum">
              <a:rPr lang="en-US" smtClean="0"/>
              <a:t>‹#›</a:t>
            </a:fld>
            <a:endParaRPr lang="en-US" dirty="0"/>
          </a:p>
        </p:txBody>
      </p:sp>
    </p:spTree>
    <p:extLst>
      <p:ext uri="{BB962C8B-B14F-4D97-AF65-F5344CB8AC3E}">
        <p14:creationId xmlns:p14="http://schemas.microsoft.com/office/powerpoint/2010/main" val="10455058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F08D30-F807-4561-A81E-6E077448AA00}" type="datetimeFigureOut">
              <a:rPr lang="en-US" smtClean="0"/>
              <a:t>2/15/2025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82C05A-7A07-4286-AA18-B883C0AF9A3B}" type="slidenum">
              <a:rPr lang="en-US" smtClean="0"/>
              <a:t>‹#›</a:t>
            </a:fld>
            <a:endParaRPr lang="en-US" dirty="0"/>
          </a:p>
        </p:txBody>
      </p:sp>
    </p:spTree>
    <p:extLst>
      <p:ext uri="{BB962C8B-B14F-4D97-AF65-F5344CB8AC3E}">
        <p14:creationId xmlns:p14="http://schemas.microsoft.com/office/powerpoint/2010/main" val="513189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1</a:t>
            </a:fld>
            <a:endParaRPr lang="en-US" dirty="0"/>
          </a:p>
        </p:txBody>
      </p:sp>
    </p:spTree>
    <p:extLst>
      <p:ext uri="{BB962C8B-B14F-4D97-AF65-F5344CB8AC3E}">
        <p14:creationId xmlns:p14="http://schemas.microsoft.com/office/powerpoint/2010/main" val="618507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2</a:t>
            </a:fld>
            <a:endParaRPr lang="en-US" dirty="0"/>
          </a:p>
        </p:txBody>
      </p:sp>
    </p:spTree>
    <p:extLst>
      <p:ext uri="{BB962C8B-B14F-4D97-AF65-F5344CB8AC3E}">
        <p14:creationId xmlns:p14="http://schemas.microsoft.com/office/powerpoint/2010/main" val="109506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3</a:t>
            </a:fld>
            <a:endParaRPr lang="en-US" dirty="0"/>
          </a:p>
        </p:txBody>
      </p:sp>
    </p:spTree>
    <p:extLst>
      <p:ext uri="{BB962C8B-B14F-4D97-AF65-F5344CB8AC3E}">
        <p14:creationId xmlns:p14="http://schemas.microsoft.com/office/powerpoint/2010/main" val="391055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5</a:t>
            </a:fld>
            <a:endParaRPr lang="en-US" dirty="0"/>
          </a:p>
        </p:txBody>
      </p:sp>
    </p:spTree>
    <p:extLst>
      <p:ext uri="{BB962C8B-B14F-4D97-AF65-F5344CB8AC3E}">
        <p14:creationId xmlns:p14="http://schemas.microsoft.com/office/powerpoint/2010/main" val="3390528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6</a:t>
            </a:fld>
            <a:endParaRPr lang="en-US" dirty="0"/>
          </a:p>
        </p:txBody>
      </p:sp>
    </p:spTree>
    <p:extLst>
      <p:ext uri="{BB962C8B-B14F-4D97-AF65-F5344CB8AC3E}">
        <p14:creationId xmlns:p14="http://schemas.microsoft.com/office/powerpoint/2010/main" val="1279995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2C05A-7A07-4286-AA18-B883C0AF9A3B}" type="slidenum">
              <a:rPr lang="en-US" smtClean="0"/>
              <a:t>7</a:t>
            </a:fld>
            <a:endParaRPr lang="en-US" dirty="0"/>
          </a:p>
        </p:txBody>
      </p:sp>
    </p:spTree>
    <p:extLst>
      <p:ext uri="{BB962C8B-B14F-4D97-AF65-F5344CB8AC3E}">
        <p14:creationId xmlns:p14="http://schemas.microsoft.com/office/powerpoint/2010/main" val="257131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966A6-494A-DCCA-30D3-5EAB679596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0ED4B9-162C-B8BE-9529-7A28865B24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C1CDB0-379B-A8F3-8909-3C6FA99CA70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0CC4833-B6F7-3BF9-350B-8AAF4A3741FE}"/>
              </a:ext>
            </a:extLst>
          </p:cNvPr>
          <p:cNvSpPr>
            <a:spLocks noGrp="1"/>
          </p:cNvSpPr>
          <p:nvPr>
            <p:ph type="sldNum" sz="quarter" idx="5"/>
          </p:nvPr>
        </p:nvSpPr>
        <p:spPr/>
        <p:txBody>
          <a:bodyPr/>
          <a:lstStyle/>
          <a:p>
            <a:fld id="{DD82C05A-7A07-4286-AA18-B883C0AF9A3B}" type="slidenum">
              <a:rPr lang="en-US" smtClean="0"/>
              <a:t>8</a:t>
            </a:fld>
            <a:endParaRPr lang="en-US" dirty="0"/>
          </a:p>
        </p:txBody>
      </p:sp>
    </p:spTree>
    <p:extLst>
      <p:ext uri="{BB962C8B-B14F-4D97-AF65-F5344CB8AC3E}">
        <p14:creationId xmlns:p14="http://schemas.microsoft.com/office/powerpoint/2010/main" val="579129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B087A0-64F0-C789-E187-9B03529E44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56A8C6-1932-22A9-4022-663E01F185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5BE797-DFD9-FB09-9D5A-50B77D5B5C4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5A1F772-A75A-1C9C-D68D-30B1B631855E}"/>
              </a:ext>
            </a:extLst>
          </p:cNvPr>
          <p:cNvSpPr>
            <a:spLocks noGrp="1"/>
          </p:cNvSpPr>
          <p:nvPr>
            <p:ph type="sldNum" sz="quarter" idx="5"/>
          </p:nvPr>
        </p:nvSpPr>
        <p:spPr/>
        <p:txBody>
          <a:bodyPr/>
          <a:lstStyle/>
          <a:p>
            <a:fld id="{DD82C05A-7A07-4286-AA18-B883C0AF9A3B}" type="slidenum">
              <a:rPr lang="en-US" smtClean="0"/>
              <a:t>9</a:t>
            </a:fld>
            <a:endParaRPr lang="en-US" dirty="0"/>
          </a:p>
        </p:txBody>
      </p:sp>
    </p:spTree>
    <p:extLst>
      <p:ext uri="{BB962C8B-B14F-4D97-AF65-F5344CB8AC3E}">
        <p14:creationId xmlns:p14="http://schemas.microsoft.com/office/powerpoint/2010/main" val="31402404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2.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2.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svg"/><Relationship Id="rId7"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svg"/><Relationship Id="rId7"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327CAC6E-6513-EFEF-80DD-DC09D9C4B1CD}"/>
              </a:ext>
              <a:ext uri="{C183D7F6-B498-43B3-948B-1728B52AA6E4}">
                <adec:decorative xmlns:adec="http://schemas.microsoft.com/office/drawing/2017/decorative" val="1"/>
              </a:ext>
            </a:extLst>
          </p:cNvPr>
          <p:cNvSpPr/>
          <p:nvPr userDrawn="1"/>
        </p:nvSpPr>
        <p:spPr>
          <a:xfrm>
            <a:off x="8151132" y="1"/>
            <a:ext cx="4040868" cy="2484203"/>
          </a:xfrm>
          <a:custGeom>
            <a:avLst/>
            <a:gdLst>
              <a:gd name="connsiteX0" fmla="*/ 1639501 w 4040868"/>
              <a:gd name="connsiteY0" fmla="*/ 0 h 2484203"/>
              <a:gd name="connsiteX1" fmla="*/ 1927972 w 4040868"/>
              <a:gd name="connsiteY1" fmla="*/ 0 h 2484203"/>
              <a:gd name="connsiteX2" fmla="*/ 1936047 w 4040868"/>
              <a:gd name="connsiteY2" fmla="*/ 69832 h 2484203"/>
              <a:gd name="connsiteX3" fmla="*/ 1871145 w 4040868"/>
              <a:gd name="connsiteY3" fmla="*/ 561938 h 2484203"/>
              <a:gd name="connsiteX4" fmla="*/ 1876589 w 4040868"/>
              <a:gd name="connsiteY4" fmla="*/ 1144624 h 2484203"/>
              <a:gd name="connsiteX5" fmla="*/ 2418931 w 4040868"/>
              <a:gd name="connsiteY5" fmla="*/ 931295 h 2484203"/>
              <a:gd name="connsiteX6" fmla="*/ 3278854 w 4040868"/>
              <a:gd name="connsiteY6" fmla="*/ 718297 h 2484203"/>
              <a:gd name="connsiteX7" fmla="*/ 3403625 w 4040868"/>
              <a:gd name="connsiteY7" fmla="*/ 1595367 h 2484203"/>
              <a:gd name="connsiteX8" fmla="*/ 3409135 w 4040868"/>
              <a:gd name="connsiteY8" fmla="*/ 2178165 h 2484203"/>
              <a:gd name="connsiteX9" fmla="*/ 3951362 w 4040868"/>
              <a:gd name="connsiteY9" fmla="*/ 1964825 h 2484203"/>
              <a:gd name="connsiteX10" fmla="*/ 4040868 w 4040868"/>
              <a:gd name="connsiteY10" fmla="*/ 1907085 h 2484203"/>
              <a:gd name="connsiteX11" fmla="*/ 4040868 w 4040868"/>
              <a:gd name="connsiteY11" fmla="*/ 2245468 h 2484203"/>
              <a:gd name="connsiteX12" fmla="*/ 3897247 w 4040868"/>
              <a:gd name="connsiteY12" fmla="*/ 2338115 h 2484203"/>
              <a:gd name="connsiteX13" fmla="*/ 3250168 w 4040868"/>
              <a:gd name="connsiteY13" fmla="*/ 2413957 h 2484203"/>
              <a:gd name="connsiteX14" fmla="*/ 3125358 w 4040868"/>
              <a:gd name="connsiteY14" fmla="*/ 1536797 h 2484203"/>
              <a:gd name="connsiteX15" fmla="*/ 3119853 w 4040868"/>
              <a:gd name="connsiteY15" fmla="*/ 954065 h 2484203"/>
              <a:gd name="connsiteX16" fmla="*/ 2577517 w 4040868"/>
              <a:gd name="connsiteY16" fmla="*/ 1167400 h 2484203"/>
              <a:gd name="connsiteX17" fmla="*/ 1717591 w 4040868"/>
              <a:gd name="connsiteY17" fmla="*/ 1380395 h 2484203"/>
              <a:gd name="connsiteX18" fmla="*/ 1592853 w 4040868"/>
              <a:gd name="connsiteY18" fmla="*/ 503348 h 2484203"/>
              <a:gd name="connsiteX19" fmla="*/ 1642974 w 4040868"/>
              <a:gd name="connsiteY19" fmla="*/ 8510 h 2484203"/>
              <a:gd name="connsiteX20" fmla="*/ 0 w 4040868"/>
              <a:gd name="connsiteY20" fmla="*/ 0 h 2484203"/>
              <a:gd name="connsiteX21" fmla="*/ 285293 w 4040868"/>
              <a:gd name="connsiteY21" fmla="*/ 0 h 2484203"/>
              <a:gd name="connsiteX22" fmla="*/ 288683 w 4040868"/>
              <a:gd name="connsiteY22" fmla="*/ 23305 h 2484203"/>
              <a:gd name="connsiteX23" fmla="*/ 344260 w 4040868"/>
              <a:gd name="connsiteY23" fmla="*/ 111230 h 2484203"/>
              <a:gd name="connsiteX24" fmla="*/ 728339 w 4040868"/>
              <a:gd name="connsiteY24" fmla="*/ 1794 h 2484203"/>
              <a:gd name="connsiteX25" fmla="*/ 731070 w 4040868"/>
              <a:gd name="connsiteY25" fmla="*/ 0 h 2484203"/>
              <a:gd name="connsiteX26" fmla="*/ 1253365 w 4040868"/>
              <a:gd name="connsiteY26" fmla="*/ 0 h 2484203"/>
              <a:gd name="connsiteX27" fmla="*/ 1203261 w 4040868"/>
              <a:gd name="connsiteY27" fmla="*/ 30014 h 2484203"/>
              <a:gd name="connsiteX28" fmla="*/ 1045098 w 4040868"/>
              <a:gd name="connsiteY28" fmla="*/ 133945 h 2484203"/>
              <a:gd name="connsiteX29" fmla="*/ 185259 w 4040868"/>
              <a:gd name="connsiteY29" fmla="*/ 346999 h 2484203"/>
              <a:gd name="connsiteX30" fmla="*/ 8682 w 4040868"/>
              <a:gd name="connsiteY30" fmla="*/ 75030 h 248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40868" h="2484203">
                <a:moveTo>
                  <a:pt x="1639501" y="0"/>
                </a:moveTo>
                <a:lnTo>
                  <a:pt x="1927972" y="0"/>
                </a:lnTo>
                <a:lnTo>
                  <a:pt x="1936047" y="69832"/>
                </a:lnTo>
                <a:cubicBezTo>
                  <a:pt x="1941935" y="225592"/>
                  <a:pt x="1905398" y="399199"/>
                  <a:pt x="1871145" y="561938"/>
                </a:cubicBezTo>
                <a:cubicBezTo>
                  <a:pt x="1818675" y="811204"/>
                  <a:pt x="1764412" y="1068972"/>
                  <a:pt x="1876589" y="1144624"/>
                </a:cubicBezTo>
                <a:cubicBezTo>
                  <a:pt x="1988767" y="1220276"/>
                  <a:pt x="2207469" y="1073404"/>
                  <a:pt x="2418931" y="931295"/>
                </a:cubicBezTo>
                <a:cubicBezTo>
                  <a:pt x="2695019" y="745819"/>
                  <a:pt x="3007951" y="535602"/>
                  <a:pt x="3278854" y="718297"/>
                </a:cubicBezTo>
                <a:cubicBezTo>
                  <a:pt x="3549759" y="900994"/>
                  <a:pt x="3472126" y="1269896"/>
                  <a:pt x="3403625" y="1595367"/>
                </a:cubicBezTo>
                <a:cubicBezTo>
                  <a:pt x="3351132" y="1844684"/>
                  <a:pt x="3296911" y="2102481"/>
                  <a:pt x="3409135" y="2178165"/>
                </a:cubicBezTo>
                <a:cubicBezTo>
                  <a:pt x="3521360" y="2253848"/>
                  <a:pt x="3739918" y="2106880"/>
                  <a:pt x="3951362" y="1964825"/>
                </a:cubicBezTo>
                <a:lnTo>
                  <a:pt x="4040868" y="1907085"/>
                </a:lnTo>
                <a:lnTo>
                  <a:pt x="4040868" y="2245468"/>
                </a:lnTo>
                <a:lnTo>
                  <a:pt x="3897247" y="2338115"/>
                </a:lnTo>
                <a:cubicBezTo>
                  <a:pt x="3680078" y="2466935"/>
                  <a:pt x="3453297" y="2550946"/>
                  <a:pt x="3250168" y="2413957"/>
                </a:cubicBezTo>
                <a:cubicBezTo>
                  <a:pt x="2979295" y="2231282"/>
                  <a:pt x="3056854" y="1862273"/>
                  <a:pt x="3125358" y="1536797"/>
                </a:cubicBezTo>
                <a:cubicBezTo>
                  <a:pt x="3177820" y="1287528"/>
                  <a:pt x="3232077" y="1029749"/>
                  <a:pt x="3119853" y="954065"/>
                </a:cubicBezTo>
                <a:cubicBezTo>
                  <a:pt x="3007628" y="878381"/>
                  <a:pt x="2788984" y="1025298"/>
                  <a:pt x="2577517" y="1167400"/>
                </a:cubicBezTo>
                <a:cubicBezTo>
                  <a:pt x="2301431" y="1352887"/>
                  <a:pt x="1988500" y="1563095"/>
                  <a:pt x="1717591" y="1380395"/>
                </a:cubicBezTo>
                <a:cubicBezTo>
                  <a:pt x="1446683" y="1197696"/>
                  <a:pt x="1524354" y="828830"/>
                  <a:pt x="1592853" y="503348"/>
                </a:cubicBezTo>
                <a:cubicBezTo>
                  <a:pt x="1632232" y="316369"/>
                  <a:pt x="1672597" y="124625"/>
                  <a:pt x="1642974" y="8510"/>
                </a:cubicBezTo>
                <a:close/>
                <a:moveTo>
                  <a:pt x="0" y="0"/>
                </a:moveTo>
                <a:lnTo>
                  <a:pt x="285293" y="0"/>
                </a:lnTo>
                <a:lnTo>
                  <a:pt x="288683" y="23305"/>
                </a:lnTo>
                <a:cubicBezTo>
                  <a:pt x="298556" y="62009"/>
                  <a:pt x="316206" y="92310"/>
                  <a:pt x="344260" y="111230"/>
                </a:cubicBezTo>
                <a:cubicBezTo>
                  <a:pt x="428424" y="167989"/>
                  <a:pt x="572407" y="99511"/>
                  <a:pt x="728339" y="1794"/>
                </a:cubicBezTo>
                <a:lnTo>
                  <a:pt x="731070" y="0"/>
                </a:lnTo>
                <a:lnTo>
                  <a:pt x="1253365" y="0"/>
                </a:lnTo>
                <a:lnTo>
                  <a:pt x="1203261" y="30014"/>
                </a:lnTo>
                <a:cubicBezTo>
                  <a:pt x="1151276" y="62590"/>
                  <a:pt x="1097964" y="98419"/>
                  <a:pt x="1045098" y="133945"/>
                </a:cubicBezTo>
                <a:cubicBezTo>
                  <a:pt x="769005" y="319427"/>
                  <a:pt x="456124" y="529669"/>
                  <a:pt x="185259" y="346999"/>
                </a:cubicBezTo>
                <a:cubicBezTo>
                  <a:pt x="83685" y="278498"/>
                  <a:pt x="31110" y="183804"/>
                  <a:pt x="8682" y="75030"/>
                </a:cubicBezTo>
                <a:close/>
              </a:path>
            </a:pathLst>
          </a:custGeom>
          <a:solidFill>
            <a:schemeClr val="accent2">
              <a:lumMod val="20000"/>
              <a:lumOff val="80000"/>
              <a:alpha val="50000"/>
            </a:schemeClr>
          </a:solidFill>
          <a:ln w="15939"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4" name="Graphic 13">
            <a:extLst>
              <a:ext uri="{FF2B5EF4-FFF2-40B4-BE49-F238E27FC236}">
                <a16:creationId xmlns:a16="http://schemas.microsoft.com/office/drawing/2014/main" id="{39D0D1EA-36A7-6453-1FD4-3D8EDB9E322A}"/>
              </a:ext>
              <a:ext uri="{C183D7F6-B498-43B3-948B-1728B52AA6E4}">
                <adec:decorative xmlns:adec="http://schemas.microsoft.com/office/drawing/2017/decorative" val="1"/>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l="40898"/>
          <a:stretch/>
        </p:blipFill>
        <p:spPr>
          <a:xfrm>
            <a:off x="0" y="2536372"/>
            <a:ext cx="2197076" cy="3717471"/>
          </a:xfrm>
          <a:prstGeom prst="rect">
            <a:avLst/>
          </a:prstGeom>
        </p:spPr>
      </p:pic>
      <p:grpSp>
        <p:nvGrpSpPr>
          <p:cNvPr id="11" name="Group 10">
            <a:extLst>
              <a:ext uri="{FF2B5EF4-FFF2-40B4-BE49-F238E27FC236}">
                <a16:creationId xmlns:a16="http://schemas.microsoft.com/office/drawing/2014/main" id="{956C6AF7-C52F-0661-9756-4ACF5F53D270}"/>
              </a:ext>
              <a:ext uri="{C183D7F6-B498-43B3-948B-1728B52AA6E4}">
                <adec:decorative xmlns:adec="http://schemas.microsoft.com/office/drawing/2017/decorative" val="1"/>
              </a:ext>
            </a:extLst>
          </p:cNvPr>
          <p:cNvGrpSpPr/>
          <p:nvPr userDrawn="1"/>
        </p:nvGrpSpPr>
        <p:grpSpPr>
          <a:xfrm>
            <a:off x="1698171" y="691024"/>
            <a:ext cx="8795658" cy="5475954"/>
            <a:chOff x="1698171" y="691024"/>
            <a:chExt cx="8795658" cy="5475954"/>
          </a:xfrm>
        </p:grpSpPr>
        <p:grpSp>
          <p:nvGrpSpPr>
            <p:cNvPr id="6" name="Group 5">
              <a:extLst>
                <a:ext uri="{FF2B5EF4-FFF2-40B4-BE49-F238E27FC236}">
                  <a16:creationId xmlns:a16="http://schemas.microsoft.com/office/drawing/2014/main" id="{28E9A7E9-8102-96E8-3AFE-500CB362A1DC}"/>
                </a:ext>
              </a:extLst>
            </p:cNvPr>
            <p:cNvGrpSpPr/>
            <p:nvPr userDrawn="1"/>
          </p:nvGrpSpPr>
          <p:grpSpPr>
            <a:xfrm>
              <a:off x="1698171" y="691024"/>
              <a:ext cx="8795658" cy="5475954"/>
              <a:chOff x="1466850" y="380320"/>
              <a:chExt cx="9258300" cy="5763985"/>
            </a:xfrm>
          </p:grpSpPr>
          <p:sp>
            <p:nvSpPr>
              <p:cNvPr id="4" name="Rectangle 3">
                <a:extLst>
                  <a:ext uri="{FF2B5EF4-FFF2-40B4-BE49-F238E27FC236}">
                    <a16:creationId xmlns:a16="http://schemas.microsoft.com/office/drawing/2014/main" id="{053ECDAF-8D46-3B38-8636-403A9D6E1AE5}"/>
                  </a:ext>
                </a:extLst>
              </p:cNvPr>
              <p:cNvSpPr/>
              <p:nvPr userDrawn="1"/>
            </p:nvSpPr>
            <p:spPr>
              <a:xfrm>
                <a:off x="1466850" y="875620"/>
                <a:ext cx="9258300" cy="5268685"/>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F9042C5-541D-EACD-1550-73F521EE58CE}"/>
                  </a:ext>
                </a:extLst>
              </p:cNvPr>
              <p:cNvSpPr/>
              <p:nvPr userDrawn="1"/>
            </p:nvSpPr>
            <p:spPr>
              <a:xfrm>
                <a:off x="1466850" y="380320"/>
                <a:ext cx="9258300"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C316982B-45E5-11C7-13E9-FFB7118F3739}"/>
                </a:ext>
              </a:extLst>
            </p:cNvPr>
            <p:cNvGrpSpPr/>
            <p:nvPr userDrawn="1"/>
          </p:nvGrpSpPr>
          <p:grpSpPr>
            <a:xfrm>
              <a:off x="1839686" y="815293"/>
              <a:ext cx="810985" cy="212272"/>
              <a:chOff x="1883229" y="800099"/>
              <a:chExt cx="810985" cy="212272"/>
            </a:xfrm>
          </p:grpSpPr>
          <p:sp>
            <p:nvSpPr>
              <p:cNvPr id="7" name="Oval 6">
                <a:extLst>
                  <a:ext uri="{FF2B5EF4-FFF2-40B4-BE49-F238E27FC236}">
                    <a16:creationId xmlns:a16="http://schemas.microsoft.com/office/drawing/2014/main" id="{BAEAE856-A4AE-737F-5F25-C2D45CCF9350}"/>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1869E9B6-7A5C-6135-A347-B48DCD6D4E3A}"/>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04D07301-3180-6D7F-A1D1-2011E615007D}"/>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839686" y="1209643"/>
            <a:ext cx="8508273" cy="4968000"/>
          </a:xfrm>
        </p:spPr>
        <p:txBody>
          <a:bodyPr anchor="ctr">
            <a:noAutofit/>
          </a:bodyPr>
          <a:lstStyle>
            <a:lvl1pPr algn="ctr">
              <a:defRPr sz="7200"/>
            </a:lvl1pPr>
          </a:lstStyle>
          <a:p>
            <a:r>
              <a:rPr lang="en-US" dirty="0"/>
              <a:t>Click to add title</a:t>
            </a:r>
          </a:p>
        </p:txBody>
      </p:sp>
    </p:spTree>
    <p:extLst>
      <p:ext uri="{BB962C8B-B14F-4D97-AF65-F5344CB8AC3E}">
        <p14:creationId xmlns:p14="http://schemas.microsoft.com/office/powerpoint/2010/main" val="2734992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har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B8722D0A-E5E5-85E8-8A98-85D9705FC408}"/>
              </a:ext>
              <a:ext uri="{C183D7F6-B498-43B3-948B-1728B52AA6E4}">
                <adec:decorative xmlns:adec="http://schemas.microsoft.com/office/drawing/2017/decorative" val="1"/>
              </a:ext>
            </a:extLst>
          </p:cNvPr>
          <p:cNvGrpSpPr/>
          <p:nvPr userDrawn="1"/>
        </p:nvGrpSpPr>
        <p:grpSpPr>
          <a:xfrm>
            <a:off x="380999" y="380999"/>
            <a:ext cx="11430000" cy="1643137"/>
            <a:chOff x="1698170" y="691024"/>
            <a:chExt cx="11430000" cy="1643137"/>
          </a:xfrm>
        </p:grpSpPr>
        <p:grpSp>
          <p:nvGrpSpPr>
            <p:cNvPr id="23" name="Group 22">
              <a:extLst>
                <a:ext uri="{FF2B5EF4-FFF2-40B4-BE49-F238E27FC236}">
                  <a16:creationId xmlns:a16="http://schemas.microsoft.com/office/drawing/2014/main" id="{B6302B80-DDF6-B2B7-6559-5B19EDC98763}"/>
                </a:ext>
              </a:extLst>
            </p:cNvPr>
            <p:cNvGrpSpPr/>
            <p:nvPr userDrawn="1"/>
          </p:nvGrpSpPr>
          <p:grpSpPr>
            <a:xfrm>
              <a:off x="1698170" y="691024"/>
              <a:ext cx="11430000" cy="1643137"/>
              <a:chOff x="1466849" y="380320"/>
              <a:chExt cx="12031205" cy="1729565"/>
            </a:xfrm>
          </p:grpSpPr>
          <p:sp>
            <p:nvSpPr>
              <p:cNvPr id="28" name="Rectangle 27">
                <a:extLst>
                  <a:ext uri="{FF2B5EF4-FFF2-40B4-BE49-F238E27FC236}">
                    <a16:creationId xmlns:a16="http://schemas.microsoft.com/office/drawing/2014/main" id="{81CCE774-3C05-A473-EC2B-CC0477DD95B7}"/>
                  </a:ext>
                </a:extLst>
              </p:cNvPr>
              <p:cNvSpPr/>
              <p:nvPr userDrawn="1"/>
            </p:nvSpPr>
            <p:spPr>
              <a:xfrm>
                <a:off x="1466849" y="875621"/>
                <a:ext cx="12031204" cy="1234264"/>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F2119DFF-8596-5767-9E16-1F5D2A0890B0}"/>
                  </a:ext>
                </a:extLst>
              </p:cNvPr>
              <p:cNvSpPr/>
              <p:nvPr userDrawn="1"/>
            </p:nvSpPr>
            <p:spPr>
              <a:xfrm>
                <a:off x="1466849" y="380320"/>
                <a:ext cx="12031205"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66202FE4-E23F-5D9F-6685-2591771D5E07}"/>
                </a:ext>
              </a:extLst>
            </p:cNvPr>
            <p:cNvGrpSpPr/>
            <p:nvPr userDrawn="1"/>
          </p:nvGrpSpPr>
          <p:grpSpPr>
            <a:xfrm>
              <a:off x="1839686" y="815293"/>
              <a:ext cx="810985" cy="212272"/>
              <a:chOff x="1883229" y="800099"/>
              <a:chExt cx="810985" cy="212272"/>
            </a:xfrm>
          </p:grpSpPr>
          <p:sp>
            <p:nvSpPr>
              <p:cNvPr id="25" name="Oval 24">
                <a:extLst>
                  <a:ext uri="{FF2B5EF4-FFF2-40B4-BE49-F238E27FC236}">
                    <a16:creationId xmlns:a16="http://schemas.microsoft.com/office/drawing/2014/main" id="{F1CC1965-068E-9CDB-3C77-0B37519DC63E}"/>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75490BAC-795F-B586-F7A7-4DFB64162F77}"/>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F93C3DAB-2ED3-29C3-4C46-70C1FE5C77D0}"/>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2" name="Group 31">
            <a:extLst>
              <a:ext uri="{FF2B5EF4-FFF2-40B4-BE49-F238E27FC236}">
                <a16:creationId xmlns:a16="http://schemas.microsoft.com/office/drawing/2014/main" id="{723D7900-A764-0B16-7BED-F9EBD836AC98}"/>
              </a:ext>
              <a:ext uri="{C183D7F6-B498-43B3-948B-1728B52AA6E4}">
                <adec:decorative xmlns:adec="http://schemas.microsoft.com/office/drawing/2017/decorative" val="1"/>
              </a:ext>
            </a:extLst>
          </p:cNvPr>
          <p:cNvGrpSpPr/>
          <p:nvPr userDrawn="1"/>
        </p:nvGrpSpPr>
        <p:grpSpPr>
          <a:xfrm>
            <a:off x="380999" y="2252872"/>
            <a:ext cx="11429999" cy="3635330"/>
            <a:chOff x="1698170" y="691024"/>
            <a:chExt cx="11429999" cy="3635330"/>
          </a:xfrm>
        </p:grpSpPr>
        <p:grpSp>
          <p:nvGrpSpPr>
            <p:cNvPr id="33" name="Group 32">
              <a:extLst>
                <a:ext uri="{FF2B5EF4-FFF2-40B4-BE49-F238E27FC236}">
                  <a16:creationId xmlns:a16="http://schemas.microsoft.com/office/drawing/2014/main" id="{C0DAD512-E415-2CBA-7F91-C6B058A5ADBD}"/>
                </a:ext>
              </a:extLst>
            </p:cNvPr>
            <p:cNvGrpSpPr/>
            <p:nvPr userDrawn="1"/>
          </p:nvGrpSpPr>
          <p:grpSpPr>
            <a:xfrm>
              <a:off x="1698170" y="691024"/>
              <a:ext cx="11429999" cy="3635330"/>
              <a:chOff x="1466849" y="380320"/>
              <a:chExt cx="12031203" cy="3826546"/>
            </a:xfrm>
          </p:grpSpPr>
          <p:sp>
            <p:nvSpPr>
              <p:cNvPr id="38" name="Rectangle 37">
                <a:extLst>
                  <a:ext uri="{FF2B5EF4-FFF2-40B4-BE49-F238E27FC236}">
                    <a16:creationId xmlns:a16="http://schemas.microsoft.com/office/drawing/2014/main" id="{921D068B-EDAE-2B09-0C52-3807110CD594}"/>
                  </a:ext>
                </a:extLst>
              </p:cNvPr>
              <p:cNvSpPr/>
              <p:nvPr userDrawn="1"/>
            </p:nvSpPr>
            <p:spPr>
              <a:xfrm>
                <a:off x="1466850" y="875621"/>
                <a:ext cx="12031202" cy="3331245"/>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6825F6B8-7F31-9F6F-6F40-4446D62B0C09}"/>
                  </a:ext>
                </a:extLst>
              </p:cNvPr>
              <p:cNvSpPr/>
              <p:nvPr userDrawn="1"/>
            </p:nvSpPr>
            <p:spPr>
              <a:xfrm>
                <a:off x="1466849" y="380320"/>
                <a:ext cx="12031202"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 name="Group 33">
              <a:extLst>
                <a:ext uri="{FF2B5EF4-FFF2-40B4-BE49-F238E27FC236}">
                  <a16:creationId xmlns:a16="http://schemas.microsoft.com/office/drawing/2014/main" id="{7110B156-7097-18AF-109C-9129C1D27D5C}"/>
                </a:ext>
              </a:extLst>
            </p:cNvPr>
            <p:cNvGrpSpPr/>
            <p:nvPr userDrawn="1"/>
          </p:nvGrpSpPr>
          <p:grpSpPr>
            <a:xfrm>
              <a:off x="1839686" y="815293"/>
              <a:ext cx="810985" cy="212272"/>
              <a:chOff x="1883229" y="800099"/>
              <a:chExt cx="810985" cy="212272"/>
            </a:xfrm>
          </p:grpSpPr>
          <p:sp>
            <p:nvSpPr>
              <p:cNvPr id="35" name="Oval 34">
                <a:extLst>
                  <a:ext uri="{FF2B5EF4-FFF2-40B4-BE49-F238E27FC236}">
                    <a16:creationId xmlns:a16="http://schemas.microsoft.com/office/drawing/2014/main" id="{868629EE-2788-3490-B87C-FE2A00069885}"/>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BD13927A-0814-22EA-70B1-CD822828F18E}"/>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7BEDD65C-96D1-E6E2-62CE-14973E1DB1B4}"/>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8" name="Title 1">
            <a:extLst>
              <a:ext uri="{FF2B5EF4-FFF2-40B4-BE49-F238E27FC236}">
                <a16:creationId xmlns:a16="http://schemas.microsoft.com/office/drawing/2014/main" id="{DD7FB8EE-5B3A-2DFB-6FDF-44E5B3D93935}"/>
              </a:ext>
            </a:extLst>
          </p:cNvPr>
          <p:cNvSpPr>
            <a:spLocks noGrp="1"/>
          </p:cNvSpPr>
          <p:nvPr>
            <p:ph type="title" hasCustomPrompt="1"/>
          </p:nvPr>
        </p:nvSpPr>
        <p:spPr>
          <a:xfrm>
            <a:off x="641350" y="990005"/>
            <a:ext cx="10907016" cy="922516"/>
          </a:xfrm>
        </p:spPr>
        <p:txBody>
          <a:bodyPr tIns="182880"/>
          <a:lstStyle>
            <a:lvl1pPr algn="l">
              <a:defRPr sz="3200"/>
            </a:lvl1pPr>
          </a:lstStyle>
          <a:p>
            <a:r>
              <a:rPr lang="en-US" dirty="0"/>
              <a:t>Click to add title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hasCustomPrompt="1"/>
          </p:nvPr>
        </p:nvSpPr>
        <p:spPr>
          <a:xfrm>
            <a:off x="734786" y="3059961"/>
            <a:ext cx="3961039" cy="2467383"/>
          </a:xfrm>
        </p:spPr>
        <p:txBody>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able Placeholder 8">
            <a:extLst>
              <a:ext uri="{FF2B5EF4-FFF2-40B4-BE49-F238E27FC236}">
                <a16:creationId xmlns:a16="http://schemas.microsoft.com/office/drawing/2014/main" id="{6539386C-EDE8-05CD-6687-DDB57EB0D55D}"/>
              </a:ext>
            </a:extLst>
          </p:cNvPr>
          <p:cNvSpPr>
            <a:spLocks noGrp="1"/>
          </p:cNvSpPr>
          <p:nvPr>
            <p:ph type="tbl" sz="quarter" idx="10" hasCustomPrompt="1"/>
          </p:nvPr>
        </p:nvSpPr>
        <p:spPr>
          <a:xfrm>
            <a:off x="5048250" y="3059960"/>
            <a:ext cx="6500116" cy="2467383"/>
          </a:xfrm>
        </p:spPr>
        <p:txBody>
          <a:bodyPr/>
          <a:lstStyle>
            <a:lvl1pPr>
              <a:defRPr sz="2000"/>
            </a:lvl1pPr>
          </a:lstStyle>
          <a:p>
            <a:pPr lvl="0"/>
            <a:r>
              <a:rPr lang="en-US" dirty="0"/>
              <a:t>Click to add table</a:t>
            </a:r>
          </a:p>
        </p:txBody>
      </p:sp>
      <p:sp>
        <p:nvSpPr>
          <p:cNvPr id="10" name="Rectangle 9">
            <a:extLst>
              <a:ext uri="{FF2B5EF4-FFF2-40B4-BE49-F238E27FC236}">
                <a16:creationId xmlns:a16="http://schemas.microsoft.com/office/drawing/2014/main" id="{1E150A47-3CDE-6A2F-544A-5F98134DFA4F}"/>
              </a:ext>
              <a:ext uri="{C183D7F6-B498-43B3-948B-1728B52AA6E4}">
                <adec:decorative xmlns:adec="http://schemas.microsoft.com/office/drawing/2017/decorative" val="1"/>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50829F0F-DBDF-07B3-7893-FA37927FB30E}"/>
              </a:ext>
              <a:ext uri="{C183D7F6-B498-43B3-948B-1728B52AA6E4}">
                <adec:decorative xmlns:adec="http://schemas.microsoft.com/office/drawing/2017/decorative" val="1"/>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e Placeholder 3">
            <a:extLst>
              <a:ext uri="{FF2B5EF4-FFF2-40B4-BE49-F238E27FC236}">
                <a16:creationId xmlns:a16="http://schemas.microsoft.com/office/drawing/2014/main" id="{48B8345A-1B48-25C5-67AE-D78987BEF15C}"/>
              </a:ext>
            </a:extLst>
          </p:cNvPr>
          <p:cNvSpPr>
            <a:spLocks noGrp="1"/>
          </p:cNvSpPr>
          <p:nvPr>
            <p:ph type="dt" sz="half" idx="2"/>
          </p:nvPr>
        </p:nvSpPr>
        <p:spPr>
          <a:xfrm>
            <a:off x="10011833" y="6226628"/>
            <a:ext cx="1560304" cy="631372"/>
          </a:xfrm>
          <a:prstGeom prst="rect">
            <a:avLst/>
          </a:prstGeom>
        </p:spPr>
        <p:txBody>
          <a:bodyPr vert="horz" lIns="91440" tIns="91440" rIns="91440" bIns="45720" rtlCol="0" anchor="ctr"/>
          <a:lstStyle>
            <a:lvl1pPr algn="ctr">
              <a:defRPr sz="1800">
                <a:solidFill>
                  <a:schemeClr val="tx1"/>
                </a:solidFill>
                <a:latin typeface="+mj-lt"/>
              </a:defRPr>
            </a:lvl1pPr>
          </a:lstStyle>
          <a:p>
            <a:fld id="{878FF980-7D74-4564-A0C9-19E560B51CB0}" type="datetime1">
              <a:rPr lang="en-US" smtClean="0"/>
              <a:t>2/15/2025</a:t>
            </a:fld>
            <a:endParaRPr lang="en-US" dirty="0"/>
          </a:p>
        </p:txBody>
      </p:sp>
      <p:pic>
        <p:nvPicPr>
          <p:cNvPr id="13" name="Graphic 12">
            <a:extLst>
              <a:ext uri="{FF2B5EF4-FFF2-40B4-BE49-F238E27FC236}">
                <a16:creationId xmlns:a16="http://schemas.microsoft.com/office/drawing/2014/main" id="{938A89FC-B8CA-14B7-D2D8-E768D99D86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542011" y="6405154"/>
            <a:ext cx="274320" cy="274320"/>
          </a:xfrm>
          <a:prstGeom prst="rect">
            <a:avLst/>
          </a:prstGeom>
        </p:spPr>
      </p:pic>
      <p:pic>
        <p:nvPicPr>
          <p:cNvPr id="14" name="Graphic 13">
            <a:extLst>
              <a:ext uri="{FF2B5EF4-FFF2-40B4-BE49-F238E27FC236}">
                <a16:creationId xmlns:a16="http://schemas.microsoft.com/office/drawing/2014/main" id="{3FF78B34-411F-1CA2-E7AE-72EE59FB9109}"/>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168948" y="6405154"/>
            <a:ext cx="274320" cy="274320"/>
          </a:xfrm>
          <a:prstGeom prst="rect">
            <a:avLst/>
          </a:prstGeom>
        </p:spPr>
      </p:pic>
      <p:pic>
        <p:nvPicPr>
          <p:cNvPr id="19" name="Graphic 18">
            <a:extLst>
              <a:ext uri="{FF2B5EF4-FFF2-40B4-BE49-F238E27FC236}">
                <a16:creationId xmlns:a16="http://schemas.microsoft.com/office/drawing/2014/main" id="{3F0324D9-6571-4E22-7F05-EB7C4C25242C}"/>
              </a:ext>
              <a:ext uri="{C183D7F6-B498-43B3-948B-1728B52AA6E4}">
                <adec:decorative xmlns:adec="http://schemas.microsoft.com/office/drawing/2017/decorative" val="1"/>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8795884" y="6405154"/>
            <a:ext cx="274320" cy="274320"/>
          </a:xfrm>
          <a:prstGeom prst="rect">
            <a:avLst/>
          </a:prstGeom>
        </p:spPr>
      </p:pic>
      <p:sp>
        <p:nvSpPr>
          <p:cNvPr id="20" name="Slide Number Placeholder 5">
            <a:extLst>
              <a:ext uri="{FF2B5EF4-FFF2-40B4-BE49-F238E27FC236}">
                <a16:creationId xmlns:a16="http://schemas.microsoft.com/office/drawing/2014/main" id="{F5AD4638-F38E-56C0-D181-3C9488FAF123}"/>
              </a:ext>
            </a:extLst>
          </p:cNvPr>
          <p:cNvSpPr>
            <a:spLocks noGrp="1"/>
          </p:cNvSpPr>
          <p:nvPr>
            <p:ph type="sldNum" sz="quarter" idx="4"/>
          </p:nvPr>
        </p:nvSpPr>
        <p:spPr>
          <a:xfrm>
            <a:off x="11572137" y="6226628"/>
            <a:ext cx="630748" cy="631372"/>
          </a:xfrm>
          <a:prstGeom prst="rect">
            <a:avLst/>
          </a:prstGeom>
        </p:spPr>
        <p:txBody>
          <a:bodyPr vert="horz" lIns="91440" tIns="91440" rIns="91440" bIns="45720" rtlCol="0" anchor="ctr"/>
          <a:lstStyle>
            <a:lvl1pPr algn="ctr">
              <a:defRPr lang="en-US" sz="1800" smtClean="0">
                <a:solidFill>
                  <a:schemeClr val="tx1"/>
                </a:solidFill>
                <a:latin typeface="+mj-lt"/>
              </a:defRPr>
            </a:lvl1pPr>
          </a:lstStyle>
          <a:p>
            <a:fld id="{294A09A9-5501-47C1-A89A-A340965A2BE2}" type="slidenum">
              <a:rPr lang="en-US" smtClean="0"/>
              <a:pPr/>
              <a:t>‹#›</a:t>
            </a:fld>
            <a:endParaRPr lang="en-US" dirty="0"/>
          </a:p>
        </p:txBody>
      </p:sp>
      <p:sp>
        <p:nvSpPr>
          <p:cNvPr id="21" name="Rectangle 20">
            <a:extLst>
              <a:ext uri="{FF2B5EF4-FFF2-40B4-BE49-F238E27FC236}">
                <a16:creationId xmlns:a16="http://schemas.microsoft.com/office/drawing/2014/main" id="{0E8BB575-A42F-625D-F8C0-71BACF904AFE}"/>
              </a:ext>
              <a:ext uri="{C183D7F6-B498-43B3-948B-1728B52AA6E4}">
                <adec:decorative xmlns:adec="http://schemas.microsoft.com/office/drawing/2017/decorative" val="1"/>
              </a:ext>
            </a:extLst>
          </p:cNvPr>
          <p:cNvSpPr/>
          <p:nvPr userDrawn="1"/>
        </p:nvSpPr>
        <p:spPr>
          <a:xfrm>
            <a:off x="381001" y="6352731"/>
            <a:ext cx="1306286" cy="397329"/>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1800" b="1" dirty="0">
                <a:solidFill>
                  <a:schemeClr val="tx1"/>
                </a:solidFill>
                <a:latin typeface="+mn-lt"/>
              </a:rPr>
              <a:t>START</a:t>
            </a:r>
            <a:endParaRPr lang="en-US" b="1" dirty="0">
              <a:solidFill>
                <a:schemeClr val="tx1"/>
              </a:solidFill>
              <a:latin typeface="+mn-lt"/>
            </a:endParaRPr>
          </a:p>
        </p:txBody>
      </p:sp>
    </p:spTree>
    <p:extLst>
      <p:ext uri="{BB962C8B-B14F-4D97-AF65-F5344CB8AC3E}">
        <p14:creationId xmlns:p14="http://schemas.microsoft.com/office/powerpoint/2010/main" val="3646543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4">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7F2D7010-7DD7-3796-25B0-887F020FD7A5}"/>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FE720C36-0F8D-D8C0-9900-9ABBBFF54324}"/>
              </a:ext>
              <a:ext uri="{C183D7F6-B498-43B3-948B-1728B52AA6E4}">
                <adec:decorative xmlns:adec="http://schemas.microsoft.com/office/drawing/2017/decorative" val="1"/>
              </a:ext>
            </a:extLst>
          </p:cNvPr>
          <p:cNvSpPr/>
          <p:nvPr userDrawn="1"/>
        </p:nvSpPr>
        <p:spPr>
          <a:xfrm>
            <a:off x="650494" y="1933575"/>
            <a:ext cx="3421255" cy="3661683"/>
          </a:xfrm>
          <a:prstGeom prst="roundRect">
            <a:avLst>
              <a:gd name="adj" fmla="val 9932"/>
            </a:avLst>
          </a:prstGeom>
          <a:solidFill>
            <a:schemeClr val="accent2">
              <a:alpha val="2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Rounded Corners 27">
            <a:extLst>
              <a:ext uri="{FF2B5EF4-FFF2-40B4-BE49-F238E27FC236}">
                <a16:creationId xmlns:a16="http://schemas.microsoft.com/office/drawing/2014/main" id="{6CA4DA47-F1FE-347F-D205-7E5F76A50351}"/>
              </a:ext>
              <a:ext uri="{C183D7F6-B498-43B3-948B-1728B52AA6E4}">
                <adec:decorative xmlns:adec="http://schemas.microsoft.com/office/drawing/2017/decorative" val="1"/>
              </a:ext>
            </a:extLst>
          </p:cNvPr>
          <p:cNvSpPr/>
          <p:nvPr userDrawn="1"/>
        </p:nvSpPr>
        <p:spPr>
          <a:xfrm>
            <a:off x="4371976" y="1933575"/>
            <a:ext cx="7174103" cy="3661683"/>
          </a:xfrm>
          <a:prstGeom prst="roundRect">
            <a:avLst>
              <a:gd name="adj" fmla="val 9932"/>
            </a:avLst>
          </a:prstGeom>
          <a:solidFill>
            <a:schemeClr val="accent6">
              <a:alpha val="2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038E9543-72F0-3B98-EBDB-95F36BA54FA1}"/>
              </a:ext>
            </a:extLst>
          </p:cNvPr>
          <p:cNvSpPr>
            <a:spLocks noGrp="1"/>
          </p:cNvSpPr>
          <p:nvPr>
            <p:ph type="title" hasCustomPrompt="1"/>
          </p:nvPr>
        </p:nvSpPr>
        <p:spPr>
          <a:xfrm>
            <a:off x="641350" y="576292"/>
            <a:ext cx="10907016" cy="922516"/>
          </a:xfrm>
        </p:spPr>
        <p:txBody>
          <a:bodyPr tIns="182880"/>
          <a:lstStyle>
            <a:lvl1pPr algn="l">
              <a:defRPr sz="3200"/>
            </a:lvl1pPr>
          </a:lstStyle>
          <a:p>
            <a:r>
              <a:rPr lang="en-US" dirty="0"/>
              <a:t>Click to add title</a:t>
            </a:r>
          </a:p>
        </p:txBody>
      </p:sp>
      <p:sp>
        <p:nvSpPr>
          <p:cNvPr id="9" name="Content Placeholder 3">
            <a:extLst>
              <a:ext uri="{FF2B5EF4-FFF2-40B4-BE49-F238E27FC236}">
                <a16:creationId xmlns:a16="http://schemas.microsoft.com/office/drawing/2014/main" id="{EEF67B58-AA53-B48D-DD97-72B3116B22D2}"/>
              </a:ext>
            </a:extLst>
          </p:cNvPr>
          <p:cNvSpPr>
            <a:spLocks noGrp="1"/>
          </p:cNvSpPr>
          <p:nvPr>
            <p:ph sz="half" idx="13" hasCustomPrompt="1"/>
          </p:nvPr>
        </p:nvSpPr>
        <p:spPr>
          <a:xfrm>
            <a:off x="821945" y="2343150"/>
            <a:ext cx="3062967" cy="2990850"/>
          </a:xfrm>
        </p:spPr>
        <p:txBody>
          <a:bodyPr/>
          <a:lstStyle>
            <a:lvl1pPr marL="285750" indent="-285750">
              <a:lnSpc>
                <a:spcPts val="1900"/>
              </a:lnSpc>
              <a:buFont typeface="Arial" panose="020B0604020202020204" pitchFamily="34" charset="0"/>
              <a:buChar char="•"/>
              <a:defRPr sz="1800"/>
            </a:lvl1pPr>
            <a:lvl2pPr marL="742950" indent="-285750">
              <a:lnSpc>
                <a:spcPts val="1900"/>
              </a:lnSpc>
              <a:buFont typeface="Arial" panose="020B0604020202020204" pitchFamily="34" charset="0"/>
              <a:buChar char="•"/>
              <a:defRPr sz="1800"/>
            </a:lvl2pPr>
            <a:lvl3pPr marL="1200150" indent="-285750">
              <a:lnSpc>
                <a:spcPts val="1900"/>
              </a:lnSpc>
              <a:buFont typeface="Arial" panose="020B0604020202020204" pitchFamily="34" charset="0"/>
              <a:buChar char="•"/>
              <a:defRPr sz="1800"/>
            </a:lvl3pPr>
            <a:lvl4pPr marL="1657350" indent="-285750">
              <a:lnSpc>
                <a:spcPts val="1900"/>
              </a:lnSpc>
              <a:buFont typeface="Arial" panose="020B0604020202020204" pitchFamily="34" charset="0"/>
              <a:buChar char="•"/>
              <a:defRPr sz="1800"/>
            </a:lvl4pPr>
            <a:lvl5pPr marL="2114550" indent="-285750">
              <a:lnSpc>
                <a:spcPts val="1900"/>
              </a:lnSpc>
              <a:buFont typeface="Arial" panose="020B0604020202020204" pitchFamily="34" charset="0"/>
              <a:buChar cha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hasCustomPrompt="1"/>
          </p:nvPr>
        </p:nvSpPr>
        <p:spPr>
          <a:xfrm>
            <a:off x="4619626" y="2343150"/>
            <a:ext cx="6626226" cy="2994868"/>
          </a:xfrm>
        </p:spPr>
        <p:txBody>
          <a:bodyPr/>
          <a:lstStyle>
            <a:lvl1pPr marL="0" indent="0">
              <a:lnSpc>
                <a:spcPts val="1900"/>
              </a:lnSpc>
              <a:buNone/>
              <a:defRPr sz="1800"/>
            </a:lvl1pPr>
            <a:lvl2pPr>
              <a:lnSpc>
                <a:spcPts val="1900"/>
              </a:lnSpc>
              <a:defRPr sz="1800"/>
            </a:lvl2pPr>
            <a:lvl3pPr>
              <a:lnSpc>
                <a:spcPts val="1900"/>
              </a:lnSpc>
              <a:defRPr sz="1800"/>
            </a:lvl3pPr>
            <a:lvl4pPr>
              <a:lnSpc>
                <a:spcPts val="1900"/>
              </a:lnSpc>
              <a:defRPr sz="1800"/>
            </a:lvl4pPr>
            <a:lvl5pPr>
              <a:lnSpc>
                <a:spcPts val="19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E0299C66-96F4-78D6-A62C-38668D590AEB}"/>
              </a:ext>
              <a:ext uri="{C183D7F6-B498-43B3-948B-1728B52AA6E4}">
                <adec:decorative xmlns:adec="http://schemas.microsoft.com/office/drawing/2017/decorative" val="1"/>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EC2A6D20-3BBC-4875-E1DD-C75389BF2676}"/>
              </a:ext>
              <a:ext uri="{C183D7F6-B498-43B3-948B-1728B52AA6E4}">
                <adec:decorative xmlns:adec="http://schemas.microsoft.com/office/drawing/2017/decorative" val="1"/>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e Placeholder 3">
            <a:extLst>
              <a:ext uri="{FF2B5EF4-FFF2-40B4-BE49-F238E27FC236}">
                <a16:creationId xmlns:a16="http://schemas.microsoft.com/office/drawing/2014/main" id="{0375AD72-FEF2-7BD7-B33E-DE98FDD651EC}"/>
              </a:ext>
            </a:extLst>
          </p:cNvPr>
          <p:cNvSpPr>
            <a:spLocks noGrp="1"/>
          </p:cNvSpPr>
          <p:nvPr>
            <p:ph type="dt" sz="half" idx="2"/>
          </p:nvPr>
        </p:nvSpPr>
        <p:spPr>
          <a:xfrm>
            <a:off x="10011833" y="6226628"/>
            <a:ext cx="1560304" cy="631372"/>
          </a:xfrm>
          <a:prstGeom prst="rect">
            <a:avLst/>
          </a:prstGeom>
        </p:spPr>
        <p:txBody>
          <a:bodyPr vert="horz" lIns="91440" tIns="91440" rIns="91440" bIns="45720" rtlCol="0" anchor="ctr"/>
          <a:lstStyle>
            <a:lvl1pPr algn="ctr">
              <a:defRPr sz="1800">
                <a:solidFill>
                  <a:schemeClr val="tx1"/>
                </a:solidFill>
                <a:latin typeface="+mj-lt"/>
              </a:defRPr>
            </a:lvl1pPr>
          </a:lstStyle>
          <a:p>
            <a:fld id="{AD6A6A9F-0D32-429A-A1D1-F5896171D663}" type="datetime1">
              <a:rPr lang="en-US" smtClean="0"/>
              <a:t>2/15/2025</a:t>
            </a:fld>
            <a:endParaRPr lang="en-US" dirty="0"/>
          </a:p>
        </p:txBody>
      </p:sp>
      <p:pic>
        <p:nvPicPr>
          <p:cNvPr id="17" name="Graphic 16">
            <a:extLst>
              <a:ext uri="{FF2B5EF4-FFF2-40B4-BE49-F238E27FC236}">
                <a16:creationId xmlns:a16="http://schemas.microsoft.com/office/drawing/2014/main" id="{45C69E5E-6C22-57DA-0C62-9C6B3203222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542011" y="6405154"/>
            <a:ext cx="274320" cy="274320"/>
          </a:xfrm>
          <a:prstGeom prst="rect">
            <a:avLst/>
          </a:prstGeom>
        </p:spPr>
      </p:pic>
      <p:pic>
        <p:nvPicPr>
          <p:cNvPr id="18" name="Graphic 17">
            <a:extLst>
              <a:ext uri="{FF2B5EF4-FFF2-40B4-BE49-F238E27FC236}">
                <a16:creationId xmlns:a16="http://schemas.microsoft.com/office/drawing/2014/main" id="{34542827-11B9-15CF-AB8E-86115BEF9FA8}"/>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168948" y="6405154"/>
            <a:ext cx="274320" cy="274320"/>
          </a:xfrm>
          <a:prstGeom prst="rect">
            <a:avLst/>
          </a:prstGeom>
        </p:spPr>
      </p:pic>
      <p:pic>
        <p:nvPicPr>
          <p:cNvPr id="19" name="Graphic 18">
            <a:extLst>
              <a:ext uri="{FF2B5EF4-FFF2-40B4-BE49-F238E27FC236}">
                <a16:creationId xmlns:a16="http://schemas.microsoft.com/office/drawing/2014/main" id="{BEF1536F-20D9-1950-220E-4E6B881E9E50}"/>
              </a:ext>
              <a:ext uri="{C183D7F6-B498-43B3-948B-1728B52AA6E4}">
                <adec:decorative xmlns:adec="http://schemas.microsoft.com/office/drawing/2017/decorative" val="1"/>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8795884" y="6405154"/>
            <a:ext cx="274320" cy="274320"/>
          </a:xfrm>
          <a:prstGeom prst="rect">
            <a:avLst/>
          </a:prstGeom>
        </p:spPr>
      </p:pic>
      <p:sp>
        <p:nvSpPr>
          <p:cNvPr id="20" name="Slide Number Placeholder 5">
            <a:extLst>
              <a:ext uri="{FF2B5EF4-FFF2-40B4-BE49-F238E27FC236}">
                <a16:creationId xmlns:a16="http://schemas.microsoft.com/office/drawing/2014/main" id="{F8E904D7-AB01-FD2A-6191-37814CBD0829}"/>
              </a:ext>
            </a:extLst>
          </p:cNvPr>
          <p:cNvSpPr>
            <a:spLocks noGrp="1"/>
          </p:cNvSpPr>
          <p:nvPr>
            <p:ph type="sldNum" sz="quarter" idx="4"/>
          </p:nvPr>
        </p:nvSpPr>
        <p:spPr>
          <a:xfrm>
            <a:off x="11572137" y="6226628"/>
            <a:ext cx="630748" cy="631372"/>
          </a:xfrm>
          <a:prstGeom prst="rect">
            <a:avLst/>
          </a:prstGeom>
        </p:spPr>
        <p:txBody>
          <a:bodyPr vert="horz" lIns="91440" tIns="91440" rIns="91440" bIns="45720" rtlCol="0" anchor="ctr"/>
          <a:lstStyle>
            <a:lvl1pPr algn="ctr">
              <a:defRPr lang="en-US" sz="1800" smtClean="0">
                <a:solidFill>
                  <a:schemeClr val="tx1"/>
                </a:solidFill>
                <a:latin typeface="+mj-lt"/>
              </a:defRPr>
            </a:lvl1pPr>
          </a:lstStyle>
          <a:p>
            <a:fld id="{294A09A9-5501-47C1-A89A-A340965A2BE2}" type="slidenum">
              <a:rPr lang="en-US" smtClean="0"/>
              <a:pPr/>
              <a:t>‹#›</a:t>
            </a:fld>
            <a:endParaRPr lang="en-US" dirty="0"/>
          </a:p>
        </p:txBody>
      </p:sp>
      <p:sp>
        <p:nvSpPr>
          <p:cNvPr id="21" name="Rectangle 20">
            <a:extLst>
              <a:ext uri="{FF2B5EF4-FFF2-40B4-BE49-F238E27FC236}">
                <a16:creationId xmlns:a16="http://schemas.microsoft.com/office/drawing/2014/main" id="{2E5DD3E5-31DE-DE3C-B506-E5AF1EC658CB}"/>
              </a:ext>
              <a:ext uri="{C183D7F6-B498-43B3-948B-1728B52AA6E4}">
                <adec:decorative xmlns:adec="http://schemas.microsoft.com/office/drawing/2017/decorative" val="1"/>
              </a:ext>
            </a:extLst>
          </p:cNvPr>
          <p:cNvSpPr/>
          <p:nvPr userDrawn="1"/>
        </p:nvSpPr>
        <p:spPr>
          <a:xfrm>
            <a:off x="381001" y="6352731"/>
            <a:ext cx="1306286" cy="397329"/>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1800" b="1" dirty="0">
                <a:solidFill>
                  <a:schemeClr val="tx1"/>
                </a:solidFill>
                <a:latin typeface="+mn-lt"/>
              </a:rPr>
              <a:t>START</a:t>
            </a:r>
            <a:endParaRPr lang="en-US" b="1" dirty="0">
              <a:solidFill>
                <a:schemeClr val="tx1"/>
              </a:solidFill>
              <a:latin typeface="+mn-lt"/>
            </a:endParaRPr>
          </a:p>
        </p:txBody>
      </p:sp>
    </p:spTree>
    <p:extLst>
      <p:ext uri="{BB962C8B-B14F-4D97-AF65-F5344CB8AC3E}">
        <p14:creationId xmlns:p14="http://schemas.microsoft.com/office/powerpoint/2010/main" val="36305989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grpSp>
        <p:nvGrpSpPr>
          <p:cNvPr id="8" name="Graphic 4">
            <a:extLst>
              <a:ext uri="{FF2B5EF4-FFF2-40B4-BE49-F238E27FC236}">
                <a16:creationId xmlns:a16="http://schemas.microsoft.com/office/drawing/2014/main" id="{5C92998A-0580-8711-F2CD-BA025D3B492D}"/>
              </a:ext>
              <a:ext uri="{C183D7F6-B498-43B3-948B-1728B52AA6E4}">
                <adec:decorative xmlns:adec="http://schemas.microsoft.com/office/drawing/2017/decorative" val="1"/>
              </a:ext>
            </a:extLst>
          </p:cNvPr>
          <p:cNvGrpSpPr/>
          <p:nvPr/>
        </p:nvGrpSpPr>
        <p:grpSpPr>
          <a:xfrm>
            <a:off x="9573457" y="3490004"/>
            <a:ext cx="2760781" cy="2636487"/>
            <a:chOff x="9757762" y="3673334"/>
            <a:chExt cx="2760781" cy="2636487"/>
          </a:xfrm>
          <a:solidFill>
            <a:schemeClr val="bg1">
              <a:alpha val="50000"/>
            </a:schemeClr>
          </a:solidFill>
        </p:grpSpPr>
        <p:sp>
          <p:nvSpPr>
            <p:cNvPr id="9" name="Freeform: Shape 8">
              <a:extLst>
                <a:ext uri="{FF2B5EF4-FFF2-40B4-BE49-F238E27FC236}">
                  <a16:creationId xmlns:a16="http://schemas.microsoft.com/office/drawing/2014/main" id="{309E8E44-AD09-0DCB-79DA-F363143EB715}"/>
                </a:ext>
              </a:extLst>
            </p:cNvPr>
            <p:cNvSpPr/>
            <p:nvPr/>
          </p:nvSpPr>
          <p:spPr>
            <a:xfrm>
              <a:off x="9757762" y="3673334"/>
              <a:ext cx="503603" cy="503601"/>
            </a:xfrm>
            <a:custGeom>
              <a:avLst/>
              <a:gdLst>
                <a:gd name="connsiteX0" fmla="*/ 503604 w 503603"/>
                <a:gd name="connsiteY0" fmla="*/ 251801 h 503601"/>
                <a:gd name="connsiteX1" fmla="*/ 251802 w 503603"/>
                <a:gd name="connsiteY1" fmla="*/ 503602 h 503601"/>
                <a:gd name="connsiteX2" fmla="*/ 0 w 503603"/>
                <a:gd name="connsiteY2" fmla="*/ 251801 h 503601"/>
                <a:gd name="connsiteX3" fmla="*/ 251802 w 503603"/>
                <a:gd name="connsiteY3" fmla="*/ 0 h 503601"/>
                <a:gd name="connsiteX4" fmla="*/ 503604 w 503603"/>
                <a:gd name="connsiteY4" fmla="*/ 251801 h 50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3" h="503601">
                  <a:moveTo>
                    <a:pt x="503604" y="251801"/>
                  </a:moveTo>
                  <a:cubicBezTo>
                    <a:pt x="503604" y="390867"/>
                    <a:pt x="390868" y="503602"/>
                    <a:pt x="251802" y="503602"/>
                  </a:cubicBezTo>
                  <a:cubicBezTo>
                    <a:pt x="112736" y="503602"/>
                    <a:pt x="0" y="390867"/>
                    <a:pt x="0" y="251801"/>
                  </a:cubicBezTo>
                  <a:cubicBezTo>
                    <a:pt x="0" y="112735"/>
                    <a:pt x="112736" y="0"/>
                    <a:pt x="251802" y="0"/>
                  </a:cubicBezTo>
                  <a:cubicBezTo>
                    <a:pt x="390868" y="0"/>
                    <a:pt x="503604" y="112735"/>
                    <a:pt x="503604" y="251801"/>
                  </a:cubicBezTo>
                  <a:close/>
                </a:path>
              </a:pathLst>
            </a:custGeom>
            <a:solidFill>
              <a:schemeClr val="bg1">
                <a:alpha val="50000"/>
              </a:schemeClr>
            </a:solidFill>
            <a:ln w="136180"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F0C32798-3973-1B39-EA92-336F776B7AA7}"/>
                </a:ext>
              </a:extLst>
            </p:cNvPr>
            <p:cNvSpPr/>
            <p:nvPr/>
          </p:nvSpPr>
          <p:spPr>
            <a:xfrm>
              <a:off x="10777316" y="3673334"/>
              <a:ext cx="503603" cy="503601"/>
            </a:xfrm>
            <a:custGeom>
              <a:avLst/>
              <a:gdLst>
                <a:gd name="connsiteX0" fmla="*/ 503604 w 503603"/>
                <a:gd name="connsiteY0" fmla="*/ 251801 h 503601"/>
                <a:gd name="connsiteX1" fmla="*/ 251802 w 503603"/>
                <a:gd name="connsiteY1" fmla="*/ 503602 h 503601"/>
                <a:gd name="connsiteX2" fmla="*/ 0 w 503603"/>
                <a:gd name="connsiteY2" fmla="*/ 251801 h 503601"/>
                <a:gd name="connsiteX3" fmla="*/ 251802 w 503603"/>
                <a:gd name="connsiteY3" fmla="*/ 0 h 503601"/>
                <a:gd name="connsiteX4" fmla="*/ 503604 w 503603"/>
                <a:gd name="connsiteY4" fmla="*/ 251801 h 50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3" h="503601">
                  <a:moveTo>
                    <a:pt x="503604" y="251801"/>
                  </a:moveTo>
                  <a:cubicBezTo>
                    <a:pt x="503604" y="390867"/>
                    <a:pt x="390868" y="503602"/>
                    <a:pt x="251802" y="503602"/>
                  </a:cubicBezTo>
                  <a:cubicBezTo>
                    <a:pt x="112735" y="503602"/>
                    <a:pt x="0" y="390867"/>
                    <a:pt x="0" y="251801"/>
                  </a:cubicBezTo>
                  <a:cubicBezTo>
                    <a:pt x="0" y="112735"/>
                    <a:pt x="112735" y="0"/>
                    <a:pt x="251802" y="0"/>
                  </a:cubicBezTo>
                  <a:cubicBezTo>
                    <a:pt x="390868" y="0"/>
                    <a:pt x="503604" y="112735"/>
                    <a:pt x="503604" y="251801"/>
                  </a:cubicBezTo>
                  <a:close/>
                </a:path>
              </a:pathLst>
            </a:custGeom>
            <a:solidFill>
              <a:schemeClr val="bg1">
                <a:alpha val="50000"/>
              </a:schemeClr>
            </a:solidFill>
            <a:ln w="136180"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6F2D963B-D621-02DD-1619-684F4DC91490}"/>
                </a:ext>
              </a:extLst>
            </p:cNvPr>
            <p:cNvSpPr/>
            <p:nvPr/>
          </p:nvSpPr>
          <p:spPr>
            <a:xfrm>
              <a:off x="11796885" y="3673334"/>
              <a:ext cx="503603" cy="503601"/>
            </a:xfrm>
            <a:custGeom>
              <a:avLst/>
              <a:gdLst>
                <a:gd name="connsiteX0" fmla="*/ 503604 w 503603"/>
                <a:gd name="connsiteY0" fmla="*/ 251801 h 503601"/>
                <a:gd name="connsiteX1" fmla="*/ 251802 w 503603"/>
                <a:gd name="connsiteY1" fmla="*/ 503602 h 503601"/>
                <a:gd name="connsiteX2" fmla="*/ 0 w 503603"/>
                <a:gd name="connsiteY2" fmla="*/ 251801 h 503601"/>
                <a:gd name="connsiteX3" fmla="*/ 251802 w 503603"/>
                <a:gd name="connsiteY3" fmla="*/ 0 h 503601"/>
                <a:gd name="connsiteX4" fmla="*/ 503604 w 503603"/>
                <a:gd name="connsiteY4" fmla="*/ 251801 h 50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3" h="503601">
                  <a:moveTo>
                    <a:pt x="503604" y="251801"/>
                  </a:moveTo>
                  <a:cubicBezTo>
                    <a:pt x="503604" y="390867"/>
                    <a:pt x="390868" y="503602"/>
                    <a:pt x="251802" y="503602"/>
                  </a:cubicBezTo>
                  <a:cubicBezTo>
                    <a:pt x="112736" y="503602"/>
                    <a:pt x="0" y="390867"/>
                    <a:pt x="0" y="251801"/>
                  </a:cubicBezTo>
                  <a:cubicBezTo>
                    <a:pt x="0" y="112735"/>
                    <a:pt x="112736" y="0"/>
                    <a:pt x="251802" y="0"/>
                  </a:cubicBezTo>
                  <a:cubicBezTo>
                    <a:pt x="390868" y="0"/>
                    <a:pt x="503604" y="112735"/>
                    <a:pt x="503604" y="251801"/>
                  </a:cubicBezTo>
                  <a:close/>
                </a:path>
              </a:pathLst>
            </a:custGeom>
            <a:solidFill>
              <a:schemeClr val="bg1">
                <a:alpha val="50000"/>
              </a:schemeClr>
            </a:solidFill>
            <a:ln w="136180"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E491E75D-715D-B554-6983-B8D0F0FF7ECE}"/>
                </a:ext>
              </a:extLst>
            </p:cNvPr>
            <p:cNvSpPr/>
            <p:nvPr/>
          </p:nvSpPr>
          <p:spPr>
            <a:xfrm>
              <a:off x="9757762" y="4731130"/>
              <a:ext cx="503603" cy="503601"/>
            </a:xfrm>
            <a:custGeom>
              <a:avLst/>
              <a:gdLst>
                <a:gd name="connsiteX0" fmla="*/ 503604 w 503603"/>
                <a:gd name="connsiteY0" fmla="*/ 251801 h 503601"/>
                <a:gd name="connsiteX1" fmla="*/ 251802 w 503603"/>
                <a:gd name="connsiteY1" fmla="*/ 503602 h 503601"/>
                <a:gd name="connsiteX2" fmla="*/ 0 w 503603"/>
                <a:gd name="connsiteY2" fmla="*/ 251801 h 503601"/>
                <a:gd name="connsiteX3" fmla="*/ 251802 w 503603"/>
                <a:gd name="connsiteY3" fmla="*/ 0 h 503601"/>
                <a:gd name="connsiteX4" fmla="*/ 503604 w 503603"/>
                <a:gd name="connsiteY4" fmla="*/ 251801 h 50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3" h="503601">
                  <a:moveTo>
                    <a:pt x="503604" y="251801"/>
                  </a:moveTo>
                  <a:cubicBezTo>
                    <a:pt x="503604" y="390867"/>
                    <a:pt x="390868" y="503602"/>
                    <a:pt x="251802" y="503602"/>
                  </a:cubicBezTo>
                  <a:cubicBezTo>
                    <a:pt x="112736" y="503602"/>
                    <a:pt x="0" y="390867"/>
                    <a:pt x="0" y="251801"/>
                  </a:cubicBezTo>
                  <a:cubicBezTo>
                    <a:pt x="0" y="112735"/>
                    <a:pt x="112736" y="0"/>
                    <a:pt x="251802" y="0"/>
                  </a:cubicBezTo>
                  <a:cubicBezTo>
                    <a:pt x="390868" y="0"/>
                    <a:pt x="503604" y="112735"/>
                    <a:pt x="503604" y="251801"/>
                  </a:cubicBezTo>
                  <a:close/>
                </a:path>
              </a:pathLst>
            </a:custGeom>
            <a:solidFill>
              <a:schemeClr val="bg1">
                <a:alpha val="50000"/>
              </a:schemeClr>
            </a:solidFill>
            <a:ln w="13618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80BE3828-09E2-3B37-DAF2-0F1EF6FBB447}"/>
                </a:ext>
              </a:extLst>
            </p:cNvPr>
            <p:cNvSpPr/>
            <p:nvPr/>
          </p:nvSpPr>
          <p:spPr>
            <a:xfrm>
              <a:off x="10777316" y="4731130"/>
              <a:ext cx="503603" cy="503601"/>
            </a:xfrm>
            <a:custGeom>
              <a:avLst/>
              <a:gdLst>
                <a:gd name="connsiteX0" fmla="*/ 503604 w 503603"/>
                <a:gd name="connsiteY0" fmla="*/ 251801 h 503601"/>
                <a:gd name="connsiteX1" fmla="*/ 251802 w 503603"/>
                <a:gd name="connsiteY1" fmla="*/ 503602 h 503601"/>
                <a:gd name="connsiteX2" fmla="*/ 0 w 503603"/>
                <a:gd name="connsiteY2" fmla="*/ 251801 h 503601"/>
                <a:gd name="connsiteX3" fmla="*/ 251802 w 503603"/>
                <a:gd name="connsiteY3" fmla="*/ 0 h 503601"/>
                <a:gd name="connsiteX4" fmla="*/ 503604 w 503603"/>
                <a:gd name="connsiteY4" fmla="*/ 251801 h 50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3" h="503601">
                  <a:moveTo>
                    <a:pt x="503604" y="251801"/>
                  </a:moveTo>
                  <a:cubicBezTo>
                    <a:pt x="503604" y="390867"/>
                    <a:pt x="390868" y="503602"/>
                    <a:pt x="251802" y="503602"/>
                  </a:cubicBezTo>
                  <a:cubicBezTo>
                    <a:pt x="112735" y="503602"/>
                    <a:pt x="0" y="390867"/>
                    <a:pt x="0" y="251801"/>
                  </a:cubicBezTo>
                  <a:cubicBezTo>
                    <a:pt x="0" y="112735"/>
                    <a:pt x="112735" y="0"/>
                    <a:pt x="251802" y="0"/>
                  </a:cubicBezTo>
                  <a:cubicBezTo>
                    <a:pt x="390868" y="0"/>
                    <a:pt x="503604" y="112735"/>
                    <a:pt x="503604" y="251801"/>
                  </a:cubicBezTo>
                  <a:close/>
                </a:path>
              </a:pathLst>
            </a:custGeom>
            <a:solidFill>
              <a:schemeClr val="bg1">
                <a:alpha val="50000"/>
              </a:schemeClr>
            </a:solidFill>
            <a:ln w="13618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11BD5FBB-6BCD-9E17-CA4C-DA3621F258BF}"/>
                </a:ext>
              </a:extLst>
            </p:cNvPr>
            <p:cNvSpPr/>
            <p:nvPr/>
          </p:nvSpPr>
          <p:spPr>
            <a:xfrm>
              <a:off x="11796885" y="4731130"/>
              <a:ext cx="503603" cy="503601"/>
            </a:xfrm>
            <a:custGeom>
              <a:avLst/>
              <a:gdLst>
                <a:gd name="connsiteX0" fmla="*/ 503604 w 503603"/>
                <a:gd name="connsiteY0" fmla="*/ 251801 h 503601"/>
                <a:gd name="connsiteX1" fmla="*/ 251802 w 503603"/>
                <a:gd name="connsiteY1" fmla="*/ 503602 h 503601"/>
                <a:gd name="connsiteX2" fmla="*/ 0 w 503603"/>
                <a:gd name="connsiteY2" fmla="*/ 251801 h 503601"/>
                <a:gd name="connsiteX3" fmla="*/ 251802 w 503603"/>
                <a:gd name="connsiteY3" fmla="*/ 0 h 503601"/>
                <a:gd name="connsiteX4" fmla="*/ 503604 w 503603"/>
                <a:gd name="connsiteY4" fmla="*/ 251801 h 50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3" h="503601">
                  <a:moveTo>
                    <a:pt x="503604" y="251801"/>
                  </a:moveTo>
                  <a:cubicBezTo>
                    <a:pt x="503604" y="390867"/>
                    <a:pt x="390868" y="503602"/>
                    <a:pt x="251802" y="503602"/>
                  </a:cubicBezTo>
                  <a:cubicBezTo>
                    <a:pt x="112736" y="503602"/>
                    <a:pt x="0" y="390867"/>
                    <a:pt x="0" y="251801"/>
                  </a:cubicBezTo>
                  <a:cubicBezTo>
                    <a:pt x="0" y="112735"/>
                    <a:pt x="112736" y="0"/>
                    <a:pt x="251802" y="0"/>
                  </a:cubicBezTo>
                  <a:cubicBezTo>
                    <a:pt x="390868" y="0"/>
                    <a:pt x="503604" y="112735"/>
                    <a:pt x="503604" y="251801"/>
                  </a:cubicBezTo>
                  <a:close/>
                </a:path>
              </a:pathLst>
            </a:custGeom>
            <a:solidFill>
              <a:schemeClr val="bg1">
                <a:alpha val="50000"/>
              </a:schemeClr>
            </a:solidFill>
            <a:ln w="136180"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64AD5227-34EB-06BB-7D33-8014F2DE4711}"/>
                </a:ext>
              </a:extLst>
            </p:cNvPr>
            <p:cNvSpPr/>
            <p:nvPr/>
          </p:nvSpPr>
          <p:spPr>
            <a:xfrm>
              <a:off x="9757762" y="5788920"/>
              <a:ext cx="503603" cy="503606"/>
            </a:xfrm>
            <a:custGeom>
              <a:avLst/>
              <a:gdLst>
                <a:gd name="connsiteX0" fmla="*/ 0 w 503603"/>
                <a:gd name="connsiteY0" fmla="*/ 251798 h 503606"/>
                <a:gd name="connsiteX1" fmla="*/ 251802 w 503603"/>
                <a:gd name="connsiteY1" fmla="*/ 0 h 503606"/>
                <a:gd name="connsiteX2" fmla="*/ 503604 w 503603"/>
                <a:gd name="connsiteY2" fmla="*/ 251798 h 503606"/>
                <a:gd name="connsiteX3" fmla="*/ 251802 w 503603"/>
                <a:gd name="connsiteY3" fmla="*/ 503606 h 503606"/>
                <a:gd name="connsiteX4" fmla="*/ 0 w 503603"/>
                <a:gd name="connsiteY4" fmla="*/ 251798 h 503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3" h="503606">
                  <a:moveTo>
                    <a:pt x="0" y="251798"/>
                  </a:moveTo>
                  <a:cubicBezTo>
                    <a:pt x="0" y="112736"/>
                    <a:pt x="112737" y="0"/>
                    <a:pt x="251802" y="0"/>
                  </a:cubicBezTo>
                  <a:cubicBezTo>
                    <a:pt x="390867" y="0"/>
                    <a:pt x="503604" y="112736"/>
                    <a:pt x="503604" y="251798"/>
                  </a:cubicBezTo>
                  <a:cubicBezTo>
                    <a:pt x="503604" y="390859"/>
                    <a:pt x="390869" y="503606"/>
                    <a:pt x="251802" y="503606"/>
                  </a:cubicBezTo>
                  <a:cubicBezTo>
                    <a:pt x="112734" y="503606"/>
                    <a:pt x="0" y="390870"/>
                    <a:pt x="0" y="251798"/>
                  </a:cubicBezTo>
                  <a:close/>
                </a:path>
              </a:pathLst>
            </a:custGeom>
            <a:solidFill>
              <a:schemeClr val="bg1">
                <a:alpha val="50000"/>
              </a:schemeClr>
            </a:solidFill>
            <a:ln w="136180"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8A22BFF6-8FC1-1C45-6065-DDBFC3366BC5}"/>
                </a:ext>
              </a:extLst>
            </p:cNvPr>
            <p:cNvSpPr/>
            <p:nvPr/>
          </p:nvSpPr>
          <p:spPr>
            <a:xfrm>
              <a:off x="10777320" y="5788920"/>
              <a:ext cx="503608" cy="503606"/>
            </a:xfrm>
            <a:custGeom>
              <a:avLst/>
              <a:gdLst>
                <a:gd name="connsiteX0" fmla="*/ 0 w 503608"/>
                <a:gd name="connsiteY0" fmla="*/ 251798 h 503606"/>
                <a:gd name="connsiteX1" fmla="*/ 251799 w 503608"/>
                <a:gd name="connsiteY1" fmla="*/ 0 h 503606"/>
                <a:gd name="connsiteX2" fmla="*/ 503608 w 503608"/>
                <a:gd name="connsiteY2" fmla="*/ 251798 h 503606"/>
                <a:gd name="connsiteX3" fmla="*/ 251799 w 503608"/>
                <a:gd name="connsiteY3" fmla="*/ 503606 h 503606"/>
                <a:gd name="connsiteX4" fmla="*/ 0 w 503608"/>
                <a:gd name="connsiteY4" fmla="*/ 251798 h 503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8" h="503606">
                  <a:moveTo>
                    <a:pt x="0" y="251798"/>
                  </a:moveTo>
                  <a:cubicBezTo>
                    <a:pt x="0" y="112736"/>
                    <a:pt x="112737" y="0"/>
                    <a:pt x="251799" y="0"/>
                  </a:cubicBezTo>
                  <a:cubicBezTo>
                    <a:pt x="390872" y="0"/>
                    <a:pt x="503608" y="112736"/>
                    <a:pt x="503608" y="251798"/>
                  </a:cubicBezTo>
                  <a:cubicBezTo>
                    <a:pt x="503608" y="390859"/>
                    <a:pt x="390872" y="503606"/>
                    <a:pt x="251799" y="503606"/>
                  </a:cubicBezTo>
                  <a:cubicBezTo>
                    <a:pt x="112737" y="503606"/>
                    <a:pt x="0" y="390870"/>
                    <a:pt x="0" y="251798"/>
                  </a:cubicBezTo>
                  <a:close/>
                </a:path>
              </a:pathLst>
            </a:custGeom>
            <a:solidFill>
              <a:schemeClr val="bg1">
                <a:alpha val="50000"/>
              </a:schemeClr>
            </a:solidFill>
            <a:ln w="136180"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A146F39A-3BE2-E627-E2A8-097C4BA7329F}"/>
                </a:ext>
              </a:extLst>
            </p:cNvPr>
            <p:cNvSpPr/>
            <p:nvPr/>
          </p:nvSpPr>
          <p:spPr>
            <a:xfrm>
              <a:off x="11796889" y="5788920"/>
              <a:ext cx="503608" cy="503606"/>
            </a:xfrm>
            <a:custGeom>
              <a:avLst/>
              <a:gdLst>
                <a:gd name="connsiteX0" fmla="*/ 0 w 503608"/>
                <a:gd name="connsiteY0" fmla="*/ 251798 h 503606"/>
                <a:gd name="connsiteX1" fmla="*/ 251799 w 503608"/>
                <a:gd name="connsiteY1" fmla="*/ 0 h 503606"/>
                <a:gd name="connsiteX2" fmla="*/ 503608 w 503608"/>
                <a:gd name="connsiteY2" fmla="*/ 251798 h 503606"/>
                <a:gd name="connsiteX3" fmla="*/ 251799 w 503608"/>
                <a:gd name="connsiteY3" fmla="*/ 503606 h 503606"/>
                <a:gd name="connsiteX4" fmla="*/ 0 w 503608"/>
                <a:gd name="connsiteY4" fmla="*/ 251798 h 503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8" h="503606">
                  <a:moveTo>
                    <a:pt x="0" y="251798"/>
                  </a:moveTo>
                  <a:cubicBezTo>
                    <a:pt x="0" y="112736"/>
                    <a:pt x="112737" y="0"/>
                    <a:pt x="251799" y="0"/>
                  </a:cubicBezTo>
                  <a:cubicBezTo>
                    <a:pt x="390872" y="0"/>
                    <a:pt x="503608" y="112736"/>
                    <a:pt x="503608" y="251798"/>
                  </a:cubicBezTo>
                  <a:cubicBezTo>
                    <a:pt x="503608" y="390859"/>
                    <a:pt x="390872" y="503606"/>
                    <a:pt x="251799" y="503606"/>
                  </a:cubicBezTo>
                  <a:cubicBezTo>
                    <a:pt x="112737" y="503606"/>
                    <a:pt x="0" y="390870"/>
                    <a:pt x="0" y="251798"/>
                  </a:cubicBezTo>
                  <a:close/>
                </a:path>
              </a:pathLst>
            </a:custGeom>
            <a:solidFill>
              <a:schemeClr val="bg1">
                <a:alpha val="50000"/>
              </a:schemeClr>
            </a:solidFill>
            <a:ln w="136180" cap="flat">
              <a:noFill/>
              <a:prstDash val="solid"/>
              <a:miter/>
            </a:ln>
          </p:spPr>
          <p:txBody>
            <a:bodyPr rtlCol="0" anchor="ctr"/>
            <a:lstStyle/>
            <a:p>
              <a:endParaRPr lang="en-US" dirty="0"/>
            </a:p>
          </p:txBody>
        </p:sp>
      </p:grpSp>
      <p:grpSp>
        <p:nvGrpSpPr>
          <p:cNvPr id="22" name="Group 21">
            <a:extLst>
              <a:ext uri="{FF2B5EF4-FFF2-40B4-BE49-F238E27FC236}">
                <a16:creationId xmlns:a16="http://schemas.microsoft.com/office/drawing/2014/main" id="{B8722D0A-E5E5-85E8-8A98-85D9705FC408}"/>
              </a:ext>
              <a:ext uri="{C183D7F6-B498-43B3-948B-1728B52AA6E4}">
                <adec:decorative xmlns:adec="http://schemas.microsoft.com/office/drawing/2017/decorative" val="1"/>
              </a:ext>
            </a:extLst>
          </p:cNvPr>
          <p:cNvGrpSpPr/>
          <p:nvPr userDrawn="1"/>
        </p:nvGrpSpPr>
        <p:grpSpPr>
          <a:xfrm>
            <a:off x="381000" y="2282879"/>
            <a:ext cx="4269018" cy="3187700"/>
            <a:chOff x="1698171" y="691024"/>
            <a:chExt cx="4269018" cy="3187700"/>
          </a:xfrm>
        </p:grpSpPr>
        <p:grpSp>
          <p:nvGrpSpPr>
            <p:cNvPr id="23" name="Group 22">
              <a:extLst>
                <a:ext uri="{FF2B5EF4-FFF2-40B4-BE49-F238E27FC236}">
                  <a16:creationId xmlns:a16="http://schemas.microsoft.com/office/drawing/2014/main" id="{B6302B80-DDF6-B2B7-6559-5B19EDC98763}"/>
                </a:ext>
              </a:extLst>
            </p:cNvPr>
            <p:cNvGrpSpPr/>
            <p:nvPr userDrawn="1"/>
          </p:nvGrpSpPr>
          <p:grpSpPr>
            <a:xfrm>
              <a:off x="1698171" y="691024"/>
              <a:ext cx="4269018" cy="3187700"/>
              <a:chOff x="1466850" y="380320"/>
              <a:chExt cx="4493564" cy="3355370"/>
            </a:xfrm>
          </p:grpSpPr>
          <p:sp>
            <p:nvSpPr>
              <p:cNvPr id="28" name="Rectangle 27">
                <a:extLst>
                  <a:ext uri="{FF2B5EF4-FFF2-40B4-BE49-F238E27FC236}">
                    <a16:creationId xmlns:a16="http://schemas.microsoft.com/office/drawing/2014/main" id="{81CCE774-3C05-A473-EC2B-CC0477DD95B7}"/>
                  </a:ext>
                </a:extLst>
              </p:cNvPr>
              <p:cNvSpPr/>
              <p:nvPr userDrawn="1"/>
            </p:nvSpPr>
            <p:spPr>
              <a:xfrm>
                <a:off x="1466850" y="875619"/>
                <a:ext cx="4493564" cy="2860071"/>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F2119DFF-8596-5767-9E16-1F5D2A0890B0}"/>
                  </a:ext>
                </a:extLst>
              </p:cNvPr>
              <p:cNvSpPr/>
              <p:nvPr userDrawn="1"/>
            </p:nvSpPr>
            <p:spPr>
              <a:xfrm>
                <a:off x="1466850" y="380320"/>
                <a:ext cx="4493564" cy="495300"/>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66202FE4-E23F-5D9F-6685-2591771D5E07}"/>
                </a:ext>
              </a:extLst>
            </p:cNvPr>
            <p:cNvGrpSpPr/>
            <p:nvPr userDrawn="1"/>
          </p:nvGrpSpPr>
          <p:grpSpPr>
            <a:xfrm>
              <a:off x="1839686" y="815293"/>
              <a:ext cx="810985" cy="212272"/>
              <a:chOff x="1883229" y="800099"/>
              <a:chExt cx="810985" cy="212272"/>
            </a:xfrm>
          </p:grpSpPr>
          <p:sp>
            <p:nvSpPr>
              <p:cNvPr id="25" name="Oval 24">
                <a:extLst>
                  <a:ext uri="{FF2B5EF4-FFF2-40B4-BE49-F238E27FC236}">
                    <a16:creationId xmlns:a16="http://schemas.microsoft.com/office/drawing/2014/main" id="{F1CC1965-068E-9CDB-3C77-0B37519DC63E}"/>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75490BAC-795F-B586-F7A7-4DFB64162F77}"/>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F93C3DAB-2ED3-29C3-4C46-70C1FE5C77D0}"/>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0" name="Title 1">
            <a:extLst>
              <a:ext uri="{FF2B5EF4-FFF2-40B4-BE49-F238E27FC236}">
                <a16:creationId xmlns:a16="http://schemas.microsoft.com/office/drawing/2014/main" id="{85C02728-7F58-1ED1-7B84-326CE837DE29}"/>
              </a:ext>
            </a:extLst>
          </p:cNvPr>
          <p:cNvSpPr>
            <a:spLocks noGrp="1"/>
          </p:cNvSpPr>
          <p:nvPr>
            <p:ph type="title" hasCustomPrompt="1"/>
          </p:nvPr>
        </p:nvSpPr>
        <p:spPr>
          <a:xfrm>
            <a:off x="381000" y="3077710"/>
            <a:ext cx="4269017" cy="2109186"/>
          </a:xfrm>
        </p:spPr>
        <p:txBody>
          <a:bodyPr/>
          <a:lstStyle>
            <a:lvl1pPr algn="ctr">
              <a:defRPr sz="3200"/>
            </a:lvl1pPr>
          </a:lstStyle>
          <a:p>
            <a:r>
              <a:rPr lang="en-US" dirty="0"/>
              <a:t>Click to add title</a:t>
            </a:r>
          </a:p>
        </p:txBody>
      </p:sp>
      <p:grpSp>
        <p:nvGrpSpPr>
          <p:cNvPr id="32" name="Group 31">
            <a:extLst>
              <a:ext uri="{FF2B5EF4-FFF2-40B4-BE49-F238E27FC236}">
                <a16:creationId xmlns:a16="http://schemas.microsoft.com/office/drawing/2014/main" id="{723D7900-A764-0B16-7BED-F9EBD836AC98}"/>
              </a:ext>
              <a:ext uri="{C183D7F6-B498-43B3-948B-1728B52AA6E4}">
                <adec:decorative xmlns:adec="http://schemas.microsoft.com/office/drawing/2017/decorative" val="1"/>
              </a:ext>
            </a:extLst>
          </p:cNvPr>
          <p:cNvGrpSpPr/>
          <p:nvPr userDrawn="1"/>
        </p:nvGrpSpPr>
        <p:grpSpPr>
          <a:xfrm>
            <a:off x="4934496" y="731509"/>
            <a:ext cx="6876503" cy="4739070"/>
            <a:chOff x="1698171" y="691024"/>
            <a:chExt cx="6876503" cy="4739070"/>
          </a:xfrm>
        </p:grpSpPr>
        <p:grpSp>
          <p:nvGrpSpPr>
            <p:cNvPr id="33" name="Group 32">
              <a:extLst>
                <a:ext uri="{FF2B5EF4-FFF2-40B4-BE49-F238E27FC236}">
                  <a16:creationId xmlns:a16="http://schemas.microsoft.com/office/drawing/2014/main" id="{C0DAD512-E415-2CBA-7F91-C6B058A5ADBD}"/>
                </a:ext>
              </a:extLst>
            </p:cNvPr>
            <p:cNvGrpSpPr/>
            <p:nvPr userDrawn="1"/>
          </p:nvGrpSpPr>
          <p:grpSpPr>
            <a:xfrm>
              <a:off x="1698171" y="691024"/>
              <a:ext cx="6876503" cy="4739070"/>
              <a:chOff x="1466850" y="380320"/>
              <a:chExt cx="7238199" cy="4988342"/>
            </a:xfrm>
          </p:grpSpPr>
          <p:sp>
            <p:nvSpPr>
              <p:cNvPr id="38" name="Rectangle 37">
                <a:extLst>
                  <a:ext uri="{FF2B5EF4-FFF2-40B4-BE49-F238E27FC236}">
                    <a16:creationId xmlns:a16="http://schemas.microsoft.com/office/drawing/2014/main" id="{921D068B-EDAE-2B09-0C52-3807110CD594}"/>
                  </a:ext>
                </a:extLst>
              </p:cNvPr>
              <p:cNvSpPr/>
              <p:nvPr userDrawn="1"/>
            </p:nvSpPr>
            <p:spPr>
              <a:xfrm>
                <a:off x="1466850" y="875621"/>
                <a:ext cx="7238199" cy="4493041"/>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6825F6B8-7F31-9F6F-6F40-4446D62B0C09}"/>
                  </a:ext>
                </a:extLst>
              </p:cNvPr>
              <p:cNvSpPr/>
              <p:nvPr userDrawn="1"/>
            </p:nvSpPr>
            <p:spPr>
              <a:xfrm>
                <a:off x="1466850" y="380320"/>
                <a:ext cx="7238199"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 name="Group 33">
              <a:extLst>
                <a:ext uri="{FF2B5EF4-FFF2-40B4-BE49-F238E27FC236}">
                  <a16:creationId xmlns:a16="http://schemas.microsoft.com/office/drawing/2014/main" id="{7110B156-7097-18AF-109C-9129C1D27D5C}"/>
                </a:ext>
              </a:extLst>
            </p:cNvPr>
            <p:cNvGrpSpPr/>
            <p:nvPr userDrawn="1"/>
          </p:nvGrpSpPr>
          <p:grpSpPr>
            <a:xfrm>
              <a:off x="1839686" y="815293"/>
              <a:ext cx="810985" cy="212272"/>
              <a:chOff x="1883229" y="800099"/>
              <a:chExt cx="810985" cy="212272"/>
            </a:xfrm>
          </p:grpSpPr>
          <p:sp>
            <p:nvSpPr>
              <p:cNvPr id="35" name="Oval 34">
                <a:extLst>
                  <a:ext uri="{FF2B5EF4-FFF2-40B4-BE49-F238E27FC236}">
                    <a16:creationId xmlns:a16="http://schemas.microsoft.com/office/drawing/2014/main" id="{868629EE-2788-3490-B87C-FE2A00069885}"/>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BD13927A-0814-22EA-70B1-CD822828F18E}"/>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7BEDD65C-96D1-E6E2-62CE-14973E1DB1B4}"/>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4" name="Table Placeholder 3">
            <a:extLst>
              <a:ext uri="{FF2B5EF4-FFF2-40B4-BE49-F238E27FC236}">
                <a16:creationId xmlns:a16="http://schemas.microsoft.com/office/drawing/2014/main" id="{18AADC3C-8146-4144-3ABA-28E1B1F4AADD}"/>
              </a:ext>
            </a:extLst>
          </p:cNvPr>
          <p:cNvSpPr>
            <a:spLocks noGrp="1"/>
          </p:cNvSpPr>
          <p:nvPr>
            <p:ph type="tbl" sz="quarter" idx="10"/>
          </p:nvPr>
        </p:nvSpPr>
        <p:spPr>
          <a:xfrm>
            <a:off x="4934493" y="1202058"/>
            <a:ext cx="6876504" cy="4270248"/>
          </a:xfrm>
        </p:spPr>
        <p:txBody>
          <a:bodyPr/>
          <a:lstStyle/>
          <a:p>
            <a:endParaRPr lang="en-US" dirty="0"/>
          </a:p>
        </p:txBody>
      </p:sp>
      <p:pic>
        <p:nvPicPr>
          <p:cNvPr id="6" name="Graphic 5">
            <a:extLst>
              <a:ext uri="{FF2B5EF4-FFF2-40B4-BE49-F238E27FC236}">
                <a16:creationId xmlns:a16="http://schemas.microsoft.com/office/drawing/2014/main" id="{C6DD2ED3-A6F4-FD7E-59F8-1FAE8FBBAC17}"/>
              </a:ext>
              <a:ext uri="{C183D7F6-B498-43B3-948B-1728B52AA6E4}">
                <adec:decorative xmlns:adec="http://schemas.microsoft.com/office/drawing/2017/decorative" val="1"/>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r="15256"/>
          <a:stretch/>
        </p:blipFill>
        <p:spPr>
          <a:xfrm rot="16200000">
            <a:off x="1495710" y="-1028662"/>
            <a:ext cx="2029124" cy="4086444"/>
          </a:xfrm>
          <a:prstGeom prst="rect">
            <a:avLst/>
          </a:prstGeom>
        </p:spPr>
      </p:pic>
      <p:sp>
        <p:nvSpPr>
          <p:cNvPr id="40" name="Rectangle 39">
            <a:extLst>
              <a:ext uri="{FF2B5EF4-FFF2-40B4-BE49-F238E27FC236}">
                <a16:creationId xmlns:a16="http://schemas.microsoft.com/office/drawing/2014/main" id="{8D3D389B-1A71-78E3-E524-47DEFE36F4F5}"/>
              </a:ext>
              <a:ext uri="{C183D7F6-B498-43B3-948B-1728B52AA6E4}">
                <adec:decorative xmlns:adec="http://schemas.microsoft.com/office/drawing/2017/decorative" val="1"/>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 name="Straight Connector 40">
            <a:extLst>
              <a:ext uri="{FF2B5EF4-FFF2-40B4-BE49-F238E27FC236}">
                <a16:creationId xmlns:a16="http://schemas.microsoft.com/office/drawing/2014/main" id="{63E7AF89-C0F4-4BB7-8B68-933CBF0B3839}"/>
              </a:ext>
              <a:ext uri="{C183D7F6-B498-43B3-948B-1728B52AA6E4}">
                <adec:decorative xmlns:adec="http://schemas.microsoft.com/office/drawing/2017/decorative" val="1"/>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Date Placeholder 3">
            <a:extLst>
              <a:ext uri="{FF2B5EF4-FFF2-40B4-BE49-F238E27FC236}">
                <a16:creationId xmlns:a16="http://schemas.microsoft.com/office/drawing/2014/main" id="{17933C8A-8E9F-F250-DAB7-5B1C82537C7F}"/>
              </a:ext>
            </a:extLst>
          </p:cNvPr>
          <p:cNvSpPr>
            <a:spLocks noGrp="1"/>
          </p:cNvSpPr>
          <p:nvPr>
            <p:ph type="dt" sz="half" idx="2"/>
          </p:nvPr>
        </p:nvSpPr>
        <p:spPr>
          <a:xfrm>
            <a:off x="10011833" y="6226628"/>
            <a:ext cx="1560304" cy="631372"/>
          </a:xfrm>
          <a:prstGeom prst="rect">
            <a:avLst/>
          </a:prstGeom>
        </p:spPr>
        <p:txBody>
          <a:bodyPr vert="horz" lIns="91440" tIns="91440" rIns="91440" bIns="45720" rtlCol="0" anchor="ctr"/>
          <a:lstStyle>
            <a:lvl1pPr algn="ctr">
              <a:defRPr sz="1800">
                <a:solidFill>
                  <a:schemeClr val="tx1"/>
                </a:solidFill>
                <a:latin typeface="+mj-lt"/>
              </a:defRPr>
            </a:lvl1pPr>
          </a:lstStyle>
          <a:p>
            <a:fld id="{5B21777A-95FC-45DC-96FA-58DCC4C7EAA1}" type="datetime1">
              <a:rPr lang="en-US" smtClean="0"/>
              <a:t>2/15/2025</a:t>
            </a:fld>
            <a:endParaRPr lang="en-US" dirty="0"/>
          </a:p>
        </p:txBody>
      </p:sp>
      <p:pic>
        <p:nvPicPr>
          <p:cNvPr id="43" name="Graphic 42">
            <a:extLst>
              <a:ext uri="{FF2B5EF4-FFF2-40B4-BE49-F238E27FC236}">
                <a16:creationId xmlns:a16="http://schemas.microsoft.com/office/drawing/2014/main" id="{824FC607-995F-898A-B4E2-47161383123B}"/>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542011" y="6405154"/>
            <a:ext cx="274320" cy="274320"/>
          </a:xfrm>
          <a:prstGeom prst="rect">
            <a:avLst/>
          </a:prstGeom>
        </p:spPr>
      </p:pic>
      <p:pic>
        <p:nvPicPr>
          <p:cNvPr id="44" name="Graphic 43">
            <a:extLst>
              <a:ext uri="{FF2B5EF4-FFF2-40B4-BE49-F238E27FC236}">
                <a16:creationId xmlns:a16="http://schemas.microsoft.com/office/drawing/2014/main" id="{2D6615CA-D60B-84EA-CBF6-70186E3CF675}"/>
              </a:ext>
              <a:ext uri="{C183D7F6-B498-43B3-948B-1728B52AA6E4}">
                <adec:decorative xmlns:adec="http://schemas.microsoft.com/office/drawing/2017/decorative" val="1"/>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9168948" y="6405154"/>
            <a:ext cx="274320" cy="274320"/>
          </a:xfrm>
          <a:prstGeom prst="rect">
            <a:avLst/>
          </a:prstGeom>
        </p:spPr>
      </p:pic>
      <p:pic>
        <p:nvPicPr>
          <p:cNvPr id="45" name="Graphic 44">
            <a:extLst>
              <a:ext uri="{FF2B5EF4-FFF2-40B4-BE49-F238E27FC236}">
                <a16:creationId xmlns:a16="http://schemas.microsoft.com/office/drawing/2014/main" id="{88C02DF0-EBE4-4C6F-CE9A-61B39F1F7A18}"/>
              </a:ext>
              <a:ext uri="{C183D7F6-B498-43B3-948B-1728B52AA6E4}">
                <adec:decorative xmlns:adec="http://schemas.microsoft.com/office/drawing/2017/decorative" val="1"/>
              </a:ext>
            </a:extLst>
          </p:cNvPr>
          <p:cNvPicPr>
            <a:picLocks noChangeAspect="1"/>
          </p:cNvPicPr>
          <p:nvPr userDrawn="1"/>
        </p:nvPicPr>
        <p:blipFill rotWithShape="1">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rcRect l="13558" t="13558" r="13558" b="13558"/>
          <a:stretch/>
        </p:blipFill>
        <p:spPr>
          <a:xfrm>
            <a:off x="8795884" y="6405154"/>
            <a:ext cx="274320" cy="274320"/>
          </a:xfrm>
          <a:prstGeom prst="rect">
            <a:avLst/>
          </a:prstGeom>
        </p:spPr>
      </p:pic>
      <p:sp>
        <p:nvSpPr>
          <p:cNvPr id="46" name="Slide Number Placeholder 5">
            <a:extLst>
              <a:ext uri="{FF2B5EF4-FFF2-40B4-BE49-F238E27FC236}">
                <a16:creationId xmlns:a16="http://schemas.microsoft.com/office/drawing/2014/main" id="{AFEE4071-4B5B-AFB4-B178-D09387257FA2}"/>
              </a:ext>
            </a:extLst>
          </p:cNvPr>
          <p:cNvSpPr>
            <a:spLocks noGrp="1"/>
          </p:cNvSpPr>
          <p:nvPr>
            <p:ph type="sldNum" sz="quarter" idx="4"/>
          </p:nvPr>
        </p:nvSpPr>
        <p:spPr>
          <a:xfrm>
            <a:off x="11572137" y="6226628"/>
            <a:ext cx="630748" cy="631372"/>
          </a:xfrm>
          <a:prstGeom prst="rect">
            <a:avLst/>
          </a:prstGeom>
        </p:spPr>
        <p:txBody>
          <a:bodyPr vert="horz" lIns="91440" tIns="91440" rIns="91440" bIns="45720" rtlCol="0" anchor="ctr"/>
          <a:lstStyle>
            <a:lvl1pPr algn="ctr">
              <a:defRPr lang="en-US" sz="1800" smtClean="0">
                <a:solidFill>
                  <a:schemeClr val="tx1"/>
                </a:solidFill>
                <a:latin typeface="+mj-lt"/>
              </a:defRPr>
            </a:lvl1pPr>
          </a:lstStyle>
          <a:p>
            <a:fld id="{294A09A9-5501-47C1-A89A-A340965A2BE2}" type="slidenum">
              <a:rPr lang="en-US" smtClean="0"/>
              <a:pPr/>
              <a:t>‹#›</a:t>
            </a:fld>
            <a:endParaRPr lang="en-US" dirty="0"/>
          </a:p>
        </p:txBody>
      </p:sp>
      <p:sp>
        <p:nvSpPr>
          <p:cNvPr id="47" name="Rectangle 46">
            <a:extLst>
              <a:ext uri="{FF2B5EF4-FFF2-40B4-BE49-F238E27FC236}">
                <a16:creationId xmlns:a16="http://schemas.microsoft.com/office/drawing/2014/main" id="{F3023153-9A4E-D9D3-6DE0-2D3EA610BB11}"/>
              </a:ext>
              <a:ext uri="{C183D7F6-B498-43B3-948B-1728B52AA6E4}">
                <adec:decorative xmlns:adec="http://schemas.microsoft.com/office/drawing/2017/decorative" val="1"/>
              </a:ext>
            </a:extLst>
          </p:cNvPr>
          <p:cNvSpPr/>
          <p:nvPr userDrawn="1"/>
        </p:nvSpPr>
        <p:spPr>
          <a:xfrm>
            <a:off x="381001" y="6352731"/>
            <a:ext cx="1306286" cy="397329"/>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1800" b="1" dirty="0">
                <a:solidFill>
                  <a:schemeClr val="tx1"/>
                </a:solidFill>
                <a:latin typeface="+mn-lt"/>
              </a:rPr>
              <a:t>START</a:t>
            </a:r>
            <a:endParaRPr lang="en-US" b="1" dirty="0">
              <a:solidFill>
                <a:schemeClr val="tx1"/>
              </a:solidFill>
              <a:latin typeface="+mn-lt"/>
            </a:endParaRPr>
          </a:p>
        </p:txBody>
      </p:sp>
    </p:spTree>
    <p:extLst>
      <p:ext uri="{BB962C8B-B14F-4D97-AF65-F5344CB8AC3E}">
        <p14:creationId xmlns:p14="http://schemas.microsoft.com/office/powerpoint/2010/main" val="42275210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
    <p:spTree>
      <p:nvGrpSpPr>
        <p:cNvPr id="1" name=""/>
        <p:cNvGrpSpPr/>
        <p:nvPr/>
      </p:nvGrpSpPr>
      <p:grpSpPr>
        <a:xfrm>
          <a:off x="0" y="0"/>
          <a:ext cx="0" cy="0"/>
          <a:chOff x="0" y="0"/>
          <a:chExt cx="0" cy="0"/>
        </a:xfrm>
      </p:grpSpPr>
      <p:sp>
        <p:nvSpPr>
          <p:cNvPr id="61" name="Rectangle: Rounded Corners 60">
            <a:extLst>
              <a:ext uri="{FF2B5EF4-FFF2-40B4-BE49-F238E27FC236}">
                <a16:creationId xmlns:a16="http://schemas.microsoft.com/office/drawing/2014/main" id="{85477807-ECB9-BBC9-E832-2FE89AC328DD}"/>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964746" y="327023"/>
            <a:ext cx="5931354" cy="5561465"/>
          </a:xfrm>
        </p:spPr>
        <p:txBody>
          <a:bodyPr vert="horz" lIns="91440" tIns="45720" rIns="91440" bIns="45720" rtlCol="0" anchor="ctr">
            <a:noAutofit/>
          </a:bodyPr>
          <a:lstStyle>
            <a:lvl1pPr algn="ctr">
              <a:defRPr lang="en-US" sz="6000" dirty="0"/>
            </a:lvl1pPr>
          </a:lstStyle>
          <a:p>
            <a:pPr lvl="0" algn="ctr"/>
            <a:r>
              <a:rPr lang="en-US" dirty="0"/>
              <a:t>Click to add title</a:t>
            </a:r>
          </a:p>
        </p:txBody>
      </p:sp>
      <p:grpSp>
        <p:nvGrpSpPr>
          <p:cNvPr id="5" name="Group 4">
            <a:extLst>
              <a:ext uri="{FF2B5EF4-FFF2-40B4-BE49-F238E27FC236}">
                <a16:creationId xmlns:a16="http://schemas.microsoft.com/office/drawing/2014/main" id="{FB66CFD9-87C8-0968-9FB0-CF7AE4F612F0}"/>
              </a:ext>
              <a:ext uri="{C183D7F6-B498-43B3-948B-1728B52AA6E4}">
                <adec:decorative xmlns:adec="http://schemas.microsoft.com/office/drawing/2017/decorative" val="1"/>
              </a:ext>
            </a:extLst>
          </p:cNvPr>
          <p:cNvGrpSpPr/>
          <p:nvPr userDrawn="1"/>
        </p:nvGrpSpPr>
        <p:grpSpPr>
          <a:xfrm>
            <a:off x="7575684" y="1200589"/>
            <a:ext cx="3365366" cy="3804114"/>
            <a:chOff x="1698171" y="691024"/>
            <a:chExt cx="3365366" cy="3804114"/>
          </a:xfrm>
        </p:grpSpPr>
        <p:grpSp>
          <p:nvGrpSpPr>
            <p:cNvPr id="7" name="Group 6">
              <a:extLst>
                <a:ext uri="{FF2B5EF4-FFF2-40B4-BE49-F238E27FC236}">
                  <a16:creationId xmlns:a16="http://schemas.microsoft.com/office/drawing/2014/main" id="{5571AD75-22F7-E387-8455-0EE6231C2AA8}"/>
                </a:ext>
              </a:extLst>
            </p:cNvPr>
            <p:cNvGrpSpPr/>
            <p:nvPr userDrawn="1"/>
          </p:nvGrpSpPr>
          <p:grpSpPr>
            <a:xfrm>
              <a:off x="1698171" y="691024"/>
              <a:ext cx="3365366" cy="3804114"/>
              <a:chOff x="1466850" y="380320"/>
              <a:chExt cx="3542380" cy="4004209"/>
            </a:xfrm>
          </p:grpSpPr>
          <p:sp>
            <p:nvSpPr>
              <p:cNvPr id="25" name="Rectangle 24">
                <a:extLst>
                  <a:ext uri="{FF2B5EF4-FFF2-40B4-BE49-F238E27FC236}">
                    <a16:creationId xmlns:a16="http://schemas.microsoft.com/office/drawing/2014/main" id="{14EBD37B-479C-8610-9921-3DD1D3B53203}"/>
                  </a:ext>
                </a:extLst>
              </p:cNvPr>
              <p:cNvSpPr/>
              <p:nvPr userDrawn="1"/>
            </p:nvSpPr>
            <p:spPr>
              <a:xfrm>
                <a:off x="1466850" y="875620"/>
                <a:ext cx="3542380" cy="3508909"/>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EE9DA007-4D12-4E50-8A2A-BFEB557D2755}"/>
                  </a:ext>
                </a:extLst>
              </p:cNvPr>
              <p:cNvSpPr/>
              <p:nvPr userDrawn="1"/>
            </p:nvSpPr>
            <p:spPr>
              <a:xfrm>
                <a:off x="1466850" y="380320"/>
                <a:ext cx="3542380"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43696F41-7A57-6A71-48E0-57DC0FD1F45D}"/>
                </a:ext>
              </a:extLst>
            </p:cNvPr>
            <p:cNvGrpSpPr/>
            <p:nvPr userDrawn="1"/>
          </p:nvGrpSpPr>
          <p:grpSpPr>
            <a:xfrm>
              <a:off x="1839686" y="815293"/>
              <a:ext cx="810985" cy="212272"/>
              <a:chOff x="1883229" y="800099"/>
              <a:chExt cx="810985" cy="212272"/>
            </a:xfrm>
          </p:grpSpPr>
          <p:sp>
            <p:nvSpPr>
              <p:cNvPr id="10" name="Oval 9">
                <a:extLst>
                  <a:ext uri="{FF2B5EF4-FFF2-40B4-BE49-F238E27FC236}">
                    <a16:creationId xmlns:a16="http://schemas.microsoft.com/office/drawing/2014/main" id="{29B518BB-BA01-734C-8F35-C569614E32EE}"/>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20CA477C-B13C-EF0B-F67F-CF0F4D703D69}"/>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ADDCC6C-0428-0F66-95AF-F34D60323CEB}"/>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7717199" y="1788339"/>
            <a:ext cx="3103201" cy="3092539"/>
          </a:xfrm>
        </p:spPr>
        <p:txBody>
          <a:bodyPr tIns="0" bIns="0" anchor="ctr"/>
          <a:lstStyle>
            <a:lvl1pPr marL="342900" indent="-342900">
              <a:lnSpc>
                <a:spcPct val="150000"/>
              </a:lnSpc>
              <a:buFont typeface="Arial" panose="020B0604020202020204" pitchFamily="34" charset="0"/>
              <a:buChar char="•"/>
              <a:defRPr sz="1800"/>
            </a:lvl1pPr>
            <a:lvl2pPr>
              <a:lnSpc>
                <a:spcPct val="150000"/>
              </a:lnSpc>
              <a:defRPr sz="2000"/>
            </a:lvl2pPr>
            <a:lvl3pPr>
              <a:lnSpc>
                <a:spcPct val="150000"/>
              </a:lnSpc>
              <a:defRPr sz="1800"/>
            </a:lvl3pPr>
            <a:lvl4pPr>
              <a:lnSpc>
                <a:spcPct val="150000"/>
              </a:lnSpc>
              <a:defRPr sz="1600"/>
            </a:lvl4pPr>
            <a:lvl5pPr>
              <a:lnSpc>
                <a:spcPct val="150000"/>
              </a:lnSpc>
              <a:defRPr sz="1600"/>
            </a:lvl5pPr>
          </a:lstStyle>
          <a:p>
            <a:pPr lvl="0"/>
            <a:r>
              <a:rPr lang="en-US" dirty="0"/>
              <a:t>Click to edit Master text styles</a:t>
            </a:r>
          </a:p>
        </p:txBody>
      </p:sp>
      <p:sp>
        <p:nvSpPr>
          <p:cNvPr id="4" name="Rectangle 3">
            <a:extLst>
              <a:ext uri="{FF2B5EF4-FFF2-40B4-BE49-F238E27FC236}">
                <a16:creationId xmlns:a16="http://schemas.microsoft.com/office/drawing/2014/main" id="{5B5DDDB5-9047-790A-C8B0-D67E44B72323}"/>
              </a:ext>
              <a:ext uri="{C183D7F6-B498-43B3-948B-1728B52AA6E4}">
                <adec:decorative xmlns:adec="http://schemas.microsoft.com/office/drawing/2017/decorative" val="1"/>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E29A5963-0FEC-D9BF-54CB-A3D6D118AF49}"/>
              </a:ext>
              <a:ext uri="{C183D7F6-B498-43B3-948B-1728B52AA6E4}">
                <adec:decorative xmlns:adec="http://schemas.microsoft.com/office/drawing/2017/decorative" val="1"/>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Date Placeholder 3">
            <a:extLst>
              <a:ext uri="{FF2B5EF4-FFF2-40B4-BE49-F238E27FC236}">
                <a16:creationId xmlns:a16="http://schemas.microsoft.com/office/drawing/2014/main" id="{427DBEC2-F0F7-1E8A-EDBA-2EB379509666}"/>
              </a:ext>
            </a:extLst>
          </p:cNvPr>
          <p:cNvSpPr>
            <a:spLocks noGrp="1"/>
          </p:cNvSpPr>
          <p:nvPr>
            <p:ph type="dt" sz="half" idx="2"/>
          </p:nvPr>
        </p:nvSpPr>
        <p:spPr>
          <a:xfrm>
            <a:off x="10011833" y="6226628"/>
            <a:ext cx="1560304" cy="631372"/>
          </a:xfrm>
          <a:prstGeom prst="rect">
            <a:avLst/>
          </a:prstGeom>
        </p:spPr>
        <p:txBody>
          <a:bodyPr vert="horz" lIns="91440" tIns="91440" rIns="91440" bIns="45720" rtlCol="0" anchor="ctr"/>
          <a:lstStyle>
            <a:lvl1pPr algn="ctr">
              <a:defRPr sz="1800">
                <a:solidFill>
                  <a:schemeClr val="tx1"/>
                </a:solidFill>
                <a:latin typeface="+mj-lt"/>
              </a:defRPr>
            </a:lvl1pPr>
          </a:lstStyle>
          <a:p>
            <a:fld id="{C3E48DB0-F654-4BF4-950A-98D782617B1C}" type="datetime1">
              <a:rPr lang="en-US" smtClean="0"/>
              <a:t>2/15/2025</a:t>
            </a:fld>
            <a:endParaRPr lang="en-US" dirty="0"/>
          </a:p>
        </p:txBody>
      </p:sp>
      <p:pic>
        <p:nvPicPr>
          <p:cNvPr id="11" name="Graphic 10">
            <a:extLst>
              <a:ext uri="{FF2B5EF4-FFF2-40B4-BE49-F238E27FC236}">
                <a16:creationId xmlns:a16="http://schemas.microsoft.com/office/drawing/2014/main" id="{3947C04A-7458-C36D-EE89-0C1F41AF32B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542011" y="6405154"/>
            <a:ext cx="274320" cy="274320"/>
          </a:xfrm>
          <a:prstGeom prst="rect">
            <a:avLst/>
          </a:prstGeom>
        </p:spPr>
      </p:pic>
      <p:pic>
        <p:nvPicPr>
          <p:cNvPr id="12" name="Graphic 11">
            <a:extLst>
              <a:ext uri="{FF2B5EF4-FFF2-40B4-BE49-F238E27FC236}">
                <a16:creationId xmlns:a16="http://schemas.microsoft.com/office/drawing/2014/main" id="{CC13B35D-F747-92EE-37C0-27E1CA8B5873}"/>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168948" y="6405154"/>
            <a:ext cx="274320" cy="274320"/>
          </a:xfrm>
          <a:prstGeom prst="rect">
            <a:avLst/>
          </a:prstGeom>
        </p:spPr>
      </p:pic>
      <p:pic>
        <p:nvPicPr>
          <p:cNvPr id="13" name="Graphic 12">
            <a:extLst>
              <a:ext uri="{FF2B5EF4-FFF2-40B4-BE49-F238E27FC236}">
                <a16:creationId xmlns:a16="http://schemas.microsoft.com/office/drawing/2014/main" id="{5DD40548-01E2-C4C3-74D5-E53F4A1C3942}"/>
              </a:ext>
              <a:ext uri="{C183D7F6-B498-43B3-948B-1728B52AA6E4}">
                <adec:decorative xmlns:adec="http://schemas.microsoft.com/office/drawing/2017/decorative" val="1"/>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8795884" y="6405154"/>
            <a:ext cx="274320" cy="274320"/>
          </a:xfrm>
          <a:prstGeom prst="rect">
            <a:avLst/>
          </a:prstGeom>
        </p:spPr>
      </p:pic>
      <p:sp>
        <p:nvSpPr>
          <p:cNvPr id="14" name="Slide Number Placeholder 5">
            <a:extLst>
              <a:ext uri="{FF2B5EF4-FFF2-40B4-BE49-F238E27FC236}">
                <a16:creationId xmlns:a16="http://schemas.microsoft.com/office/drawing/2014/main" id="{F021946D-D90D-3F7E-3E92-78C7E120AFF5}"/>
              </a:ext>
            </a:extLst>
          </p:cNvPr>
          <p:cNvSpPr>
            <a:spLocks noGrp="1"/>
          </p:cNvSpPr>
          <p:nvPr>
            <p:ph type="sldNum" sz="quarter" idx="4"/>
          </p:nvPr>
        </p:nvSpPr>
        <p:spPr>
          <a:xfrm>
            <a:off x="11572137" y="6226628"/>
            <a:ext cx="630748" cy="631372"/>
          </a:xfrm>
          <a:prstGeom prst="rect">
            <a:avLst/>
          </a:prstGeom>
        </p:spPr>
        <p:txBody>
          <a:bodyPr vert="horz" lIns="91440" tIns="91440" rIns="91440" bIns="45720" rtlCol="0" anchor="ctr"/>
          <a:lstStyle>
            <a:lvl1pPr algn="ctr">
              <a:defRPr lang="en-US" sz="1800" smtClean="0">
                <a:solidFill>
                  <a:schemeClr val="tx1"/>
                </a:solidFill>
                <a:latin typeface="+mj-lt"/>
              </a:defRPr>
            </a:lvl1pPr>
          </a:lstStyle>
          <a:p>
            <a:fld id="{294A09A9-5501-47C1-A89A-A340965A2BE2}" type="slidenum">
              <a:rPr lang="en-US" smtClean="0"/>
              <a:pPr/>
              <a:t>‹#›</a:t>
            </a:fld>
            <a:endParaRPr lang="en-US" dirty="0"/>
          </a:p>
        </p:txBody>
      </p:sp>
      <p:sp>
        <p:nvSpPr>
          <p:cNvPr id="27" name="Rectangle 26">
            <a:extLst>
              <a:ext uri="{FF2B5EF4-FFF2-40B4-BE49-F238E27FC236}">
                <a16:creationId xmlns:a16="http://schemas.microsoft.com/office/drawing/2014/main" id="{3797D881-DBBF-010E-A63C-99B4B0D412AA}"/>
              </a:ext>
              <a:ext uri="{C183D7F6-B498-43B3-948B-1728B52AA6E4}">
                <adec:decorative xmlns:adec="http://schemas.microsoft.com/office/drawing/2017/decorative" val="1"/>
              </a:ext>
            </a:extLst>
          </p:cNvPr>
          <p:cNvSpPr/>
          <p:nvPr userDrawn="1"/>
        </p:nvSpPr>
        <p:spPr>
          <a:xfrm>
            <a:off x="381001" y="6352731"/>
            <a:ext cx="1306286" cy="397329"/>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1800" b="1" dirty="0">
                <a:solidFill>
                  <a:schemeClr val="tx1"/>
                </a:solidFill>
                <a:latin typeface="+mn-lt"/>
              </a:rPr>
              <a:t>START</a:t>
            </a:r>
            <a:endParaRPr lang="en-US" b="1" dirty="0">
              <a:solidFill>
                <a:schemeClr val="tx1"/>
              </a:solidFill>
              <a:latin typeface="+mn-lt"/>
            </a:endParaRPr>
          </a:p>
        </p:txBody>
      </p:sp>
    </p:spTree>
    <p:extLst>
      <p:ext uri="{BB962C8B-B14F-4D97-AF65-F5344CB8AC3E}">
        <p14:creationId xmlns:p14="http://schemas.microsoft.com/office/powerpoint/2010/main" val="40920577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8" name="Graphic 4">
            <a:extLst>
              <a:ext uri="{FF2B5EF4-FFF2-40B4-BE49-F238E27FC236}">
                <a16:creationId xmlns:a16="http://schemas.microsoft.com/office/drawing/2014/main" id="{5C92998A-0580-8711-F2CD-BA025D3B492D}"/>
              </a:ext>
              <a:ext uri="{C183D7F6-B498-43B3-948B-1728B52AA6E4}">
                <adec:decorative xmlns:adec="http://schemas.microsoft.com/office/drawing/2017/decorative" val="1"/>
              </a:ext>
            </a:extLst>
          </p:cNvPr>
          <p:cNvGrpSpPr/>
          <p:nvPr/>
        </p:nvGrpSpPr>
        <p:grpSpPr>
          <a:xfrm>
            <a:off x="9573457" y="3490004"/>
            <a:ext cx="2760781" cy="2636487"/>
            <a:chOff x="9757762" y="3673334"/>
            <a:chExt cx="2760781" cy="2636487"/>
          </a:xfrm>
          <a:solidFill>
            <a:schemeClr val="bg1">
              <a:alpha val="50000"/>
            </a:schemeClr>
          </a:solidFill>
        </p:grpSpPr>
        <p:sp>
          <p:nvSpPr>
            <p:cNvPr id="9" name="Freeform: Shape 8">
              <a:extLst>
                <a:ext uri="{FF2B5EF4-FFF2-40B4-BE49-F238E27FC236}">
                  <a16:creationId xmlns:a16="http://schemas.microsoft.com/office/drawing/2014/main" id="{309E8E44-AD09-0DCB-79DA-F363143EB715}"/>
                </a:ext>
              </a:extLst>
            </p:cNvPr>
            <p:cNvSpPr/>
            <p:nvPr/>
          </p:nvSpPr>
          <p:spPr>
            <a:xfrm>
              <a:off x="9757762" y="3673334"/>
              <a:ext cx="503603" cy="503601"/>
            </a:xfrm>
            <a:custGeom>
              <a:avLst/>
              <a:gdLst>
                <a:gd name="connsiteX0" fmla="*/ 503604 w 503603"/>
                <a:gd name="connsiteY0" fmla="*/ 251801 h 503601"/>
                <a:gd name="connsiteX1" fmla="*/ 251802 w 503603"/>
                <a:gd name="connsiteY1" fmla="*/ 503602 h 503601"/>
                <a:gd name="connsiteX2" fmla="*/ 0 w 503603"/>
                <a:gd name="connsiteY2" fmla="*/ 251801 h 503601"/>
                <a:gd name="connsiteX3" fmla="*/ 251802 w 503603"/>
                <a:gd name="connsiteY3" fmla="*/ 0 h 503601"/>
                <a:gd name="connsiteX4" fmla="*/ 503604 w 503603"/>
                <a:gd name="connsiteY4" fmla="*/ 251801 h 50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3" h="503601">
                  <a:moveTo>
                    <a:pt x="503604" y="251801"/>
                  </a:moveTo>
                  <a:cubicBezTo>
                    <a:pt x="503604" y="390867"/>
                    <a:pt x="390868" y="503602"/>
                    <a:pt x="251802" y="503602"/>
                  </a:cubicBezTo>
                  <a:cubicBezTo>
                    <a:pt x="112736" y="503602"/>
                    <a:pt x="0" y="390867"/>
                    <a:pt x="0" y="251801"/>
                  </a:cubicBezTo>
                  <a:cubicBezTo>
                    <a:pt x="0" y="112735"/>
                    <a:pt x="112736" y="0"/>
                    <a:pt x="251802" y="0"/>
                  </a:cubicBezTo>
                  <a:cubicBezTo>
                    <a:pt x="390868" y="0"/>
                    <a:pt x="503604" y="112735"/>
                    <a:pt x="503604" y="251801"/>
                  </a:cubicBezTo>
                  <a:close/>
                </a:path>
              </a:pathLst>
            </a:custGeom>
            <a:solidFill>
              <a:schemeClr val="bg1">
                <a:alpha val="50000"/>
              </a:schemeClr>
            </a:solidFill>
            <a:ln w="136180"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F0C32798-3973-1B39-EA92-336F776B7AA7}"/>
                </a:ext>
              </a:extLst>
            </p:cNvPr>
            <p:cNvSpPr/>
            <p:nvPr/>
          </p:nvSpPr>
          <p:spPr>
            <a:xfrm>
              <a:off x="10777316" y="3673334"/>
              <a:ext cx="503603" cy="503601"/>
            </a:xfrm>
            <a:custGeom>
              <a:avLst/>
              <a:gdLst>
                <a:gd name="connsiteX0" fmla="*/ 503604 w 503603"/>
                <a:gd name="connsiteY0" fmla="*/ 251801 h 503601"/>
                <a:gd name="connsiteX1" fmla="*/ 251802 w 503603"/>
                <a:gd name="connsiteY1" fmla="*/ 503602 h 503601"/>
                <a:gd name="connsiteX2" fmla="*/ 0 w 503603"/>
                <a:gd name="connsiteY2" fmla="*/ 251801 h 503601"/>
                <a:gd name="connsiteX3" fmla="*/ 251802 w 503603"/>
                <a:gd name="connsiteY3" fmla="*/ 0 h 503601"/>
                <a:gd name="connsiteX4" fmla="*/ 503604 w 503603"/>
                <a:gd name="connsiteY4" fmla="*/ 251801 h 50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3" h="503601">
                  <a:moveTo>
                    <a:pt x="503604" y="251801"/>
                  </a:moveTo>
                  <a:cubicBezTo>
                    <a:pt x="503604" y="390867"/>
                    <a:pt x="390868" y="503602"/>
                    <a:pt x="251802" y="503602"/>
                  </a:cubicBezTo>
                  <a:cubicBezTo>
                    <a:pt x="112735" y="503602"/>
                    <a:pt x="0" y="390867"/>
                    <a:pt x="0" y="251801"/>
                  </a:cubicBezTo>
                  <a:cubicBezTo>
                    <a:pt x="0" y="112735"/>
                    <a:pt x="112735" y="0"/>
                    <a:pt x="251802" y="0"/>
                  </a:cubicBezTo>
                  <a:cubicBezTo>
                    <a:pt x="390868" y="0"/>
                    <a:pt x="503604" y="112735"/>
                    <a:pt x="503604" y="251801"/>
                  </a:cubicBezTo>
                  <a:close/>
                </a:path>
              </a:pathLst>
            </a:custGeom>
            <a:solidFill>
              <a:schemeClr val="bg1">
                <a:alpha val="50000"/>
              </a:schemeClr>
            </a:solidFill>
            <a:ln w="136180"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6F2D963B-D621-02DD-1619-684F4DC91490}"/>
                </a:ext>
              </a:extLst>
            </p:cNvPr>
            <p:cNvSpPr/>
            <p:nvPr/>
          </p:nvSpPr>
          <p:spPr>
            <a:xfrm>
              <a:off x="11796885" y="3673334"/>
              <a:ext cx="503603" cy="503601"/>
            </a:xfrm>
            <a:custGeom>
              <a:avLst/>
              <a:gdLst>
                <a:gd name="connsiteX0" fmla="*/ 503604 w 503603"/>
                <a:gd name="connsiteY0" fmla="*/ 251801 h 503601"/>
                <a:gd name="connsiteX1" fmla="*/ 251802 w 503603"/>
                <a:gd name="connsiteY1" fmla="*/ 503602 h 503601"/>
                <a:gd name="connsiteX2" fmla="*/ 0 w 503603"/>
                <a:gd name="connsiteY2" fmla="*/ 251801 h 503601"/>
                <a:gd name="connsiteX3" fmla="*/ 251802 w 503603"/>
                <a:gd name="connsiteY3" fmla="*/ 0 h 503601"/>
                <a:gd name="connsiteX4" fmla="*/ 503604 w 503603"/>
                <a:gd name="connsiteY4" fmla="*/ 251801 h 50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3" h="503601">
                  <a:moveTo>
                    <a:pt x="503604" y="251801"/>
                  </a:moveTo>
                  <a:cubicBezTo>
                    <a:pt x="503604" y="390867"/>
                    <a:pt x="390868" y="503602"/>
                    <a:pt x="251802" y="503602"/>
                  </a:cubicBezTo>
                  <a:cubicBezTo>
                    <a:pt x="112736" y="503602"/>
                    <a:pt x="0" y="390867"/>
                    <a:pt x="0" y="251801"/>
                  </a:cubicBezTo>
                  <a:cubicBezTo>
                    <a:pt x="0" y="112735"/>
                    <a:pt x="112736" y="0"/>
                    <a:pt x="251802" y="0"/>
                  </a:cubicBezTo>
                  <a:cubicBezTo>
                    <a:pt x="390868" y="0"/>
                    <a:pt x="503604" y="112735"/>
                    <a:pt x="503604" y="251801"/>
                  </a:cubicBezTo>
                  <a:close/>
                </a:path>
              </a:pathLst>
            </a:custGeom>
            <a:solidFill>
              <a:schemeClr val="bg1">
                <a:alpha val="50000"/>
              </a:schemeClr>
            </a:solidFill>
            <a:ln w="136180"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E491E75D-715D-B554-6983-B8D0F0FF7ECE}"/>
                </a:ext>
              </a:extLst>
            </p:cNvPr>
            <p:cNvSpPr/>
            <p:nvPr/>
          </p:nvSpPr>
          <p:spPr>
            <a:xfrm>
              <a:off x="9757762" y="4731130"/>
              <a:ext cx="503603" cy="503601"/>
            </a:xfrm>
            <a:custGeom>
              <a:avLst/>
              <a:gdLst>
                <a:gd name="connsiteX0" fmla="*/ 503604 w 503603"/>
                <a:gd name="connsiteY0" fmla="*/ 251801 h 503601"/>
                <a:gd name="connsiteX1" fmla="*/ 251802 w 503603"/>
                <a:gd name="connsiteY1" fmla="*/ 503602 h 503601"/>
                <a:gd name="connsiteX2" fmla="*/ 0 w 503603"/>
                <a:gd name="connsiteY2" fmla="*/ 251801 h 503601"/>
                <a:gd name="connsiteX3" fmla="*/ 251802 w 503603"/>
                <a:gd name="connsiteY3" fmla="*/ 0 h 503601"/>
                <a:gd name="connsiteX4" fmla="*/ 503604 w 503603"/>
                <a:gd name="connsiteY4" fmla="*/ 251801 h 50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3" h="503601">
                  <a:moveTo>
                    <a:pt x="503604" y="251801"/>
                  </a:moveTo>
                  <a:cubicBezTo>
                    <a:pt x="503604" y="390867"/>
                    <a:pt x="390868" y="503602"/>
                    <a:pt x="251802" y="503602"/>
                  </a:cubicBezTo>
                  <a:cubicBezTo>
                    <a:pt x="112736" y="503602"/>
                    <a:pt x="0" y="390867"/>
                    <a:pt x="0" y="251801"/>
                  </a:cubicBezTo>
                  <a:cubicBezTo>
                    <a:pt x="0" y="112735"/>
                    <a:pt x="112736" y="0"/>
                    <a:pt x="251802" y="0"/>
                  </a:cubicBezTo>
                  <a:cubicBezTo>
                    <a:pt x="390868" y="0"/>
                    <a:pt x="503604" y="112735"/>
                    <a:pt x="503604" y="251801"/>
                  </a:cubicBezTo>
                  <a:close/>
                </a:path>
              </a:pathLst>
            </a:custGeom>
            <a:solidFill>
              <a:schemeClr val="bg1">
                <a:alpha val="50000"/>
              </a:schemeClr>
            </a:solidFill>
            <a:ln w="13618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80BE3828-09E2-3B37-DAF2-0F1EF6FBB447}"/>
                </a:ext>
              </a:extLst>
            </p:cNvPr>
            <p:cNvSpPr/>
            <p:nvPr/>
          </p:nvSpPr>
          <p:spPr>
            <a:xfrm>
              <a:off x="10777316" y="4731130"/>
              <a:ext cx="503603" cy="503601"/>
            </a:xfrm>
            <a:custGeom>
              <a:avLst/>
              <a:gdLst>
                <a:gd name="connsiteX0" fmla="*/ 503604 w 503603"/>
                <a:gd name="connsiteY0" fmla="*/ 251801 h 503601"/>
                <a:gd name="connsiteX1" fmla="*/ 251802 w 503603"/>
                <a:gd name="connsiteY1" fmla="*/ 503602 h 503601"/>
                <a:gd name="connsiteX2" fmla="*/ 0 w 503603"/>
                <a:gd name="connsiteY2" fmla="*/ 251801 h 503601"/>
                <a:gd name="connsiteX3" fmla="*/ 251802 w 503603"/>
                <a:gd name="connsiteY3" fmla="*/ 0 h 503601"/>
                <a:gd name="connsiteX4" fmla="*/ 503604 w 503603"/>
                <a:gd name="connsiteY4" fmla="*/ 251801 h 50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3" h="503601">
                  <a:moveTo>
                    <a:pt x="503604" y="251801"/>
                  </a:moveTo>
                  <a:cubicBezTo>
                    <a:pt x="503604" y="390867"/>
                    <a:pt x="390868" y="503602"/>
                    <a:pt x="251802" y="503602"/>
                  </a:cubicBezTo>
                  <a:cubicBezTo>
                    <a:pt x="112735" y="503602"/>
                    <a:pt x="0" y="390867"/>
                    <a:pt x="0" y="251801"/>
                  </a:cubicBezTo>
                  <a:cubicBezTo>
                    <a:pt x="0" y="112735"/>
                    <a:pt x="112735" y="0"/>
                    <a:pt x="251802" y="0"/>
                  </a:cubicBezTo>
                  <a:cubicBezTo>
                    <a:pt x="390868" y="0"/>
                    <a:pt x="503604" y="112735"/>
                    <a:pt x="503604" y="251801"/>
                  </a:cubicBezTo>
                  <a:close/>
                </a:path>
              </a:pathLst>
            </a:custGeom>
            <a:solidFill>
              <a:schemeClr val="bg1">
                <a:alpha val="50000"/>
              </a:schemeClr>
            </a:solidFill>
            <a:ln w="13618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11BD5FBB-6BCD-9E17-CA4C-DA3621F258BF}"/>
                </a:ext>
              </a:extLst>
            </p:cNvPr>
            <p:cNvSpPr/>
            <p:nvPr/>
          </p:nvSpPr>
          <p:spPr>
            <a:xfrm>
              <a:off x="11796885" y="4731130"/>
              <a:ext cx="503603" cy="503601"/>
            </a:xfrm>
            <a:custGeom>
              <a:avLst/>
              <a:gdLst>
                <a:gd name="connsiteX0" fmla="*/ 503604 w 503603"/>
                <a:gd name="connsiteY0" fmla="*/ 251801 h 503601"/>
                <a:gd name="connsiteX1" fmla="*/ 251802 w 503603"/>
                <a:gd name="connsiteY1" fmla="*/ 503602 h 503601"/>
                <a:gd name="connsiteX2" fmla="*/ 0 w 503603"/>
                <a:gd name="connsiteY2" fmla="*/ 251801 h 503601"/>
                <a:gd name="connsiteX3" fmla="*/ 251802 w 503603"/>
                <a:gd name="connsiteY3" fmla="*/ 0 h 503601"/>
                <a:gd name="connsiteX4" fmla="*/ 503604 w 503603"/>
                <a:gd name="connsiteY4" fmla="*/ 251801 h 50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3" h="503601">
                  <a:moveTo>
                    <a:pt x="503604" y="251801"/>
                  </a:moveTo>
                  <a:cubicBezTo>
                    <a:pt x="503604" y="390867"/>
                    <a:pt x="390868" y="503602"/>
                    <a:pt x="251802" y="503602"/>
                  </a:cubicBezTo>
                  <a:cubicBezTo>
                    <a:pt x="112736" y="503602"/>
                    <a:pt x="0" y="390867"/>
                    <a:pt x="0" y="251801"/>
                  </a:cubicBezTo>
                  <a:cubicBezTo>
                    <a:pt x="0" y="112735"/>
                    <a:pt x="112736" y="0"/>
                    <a:pt x="251802" y="0"/>
                  </a:cubicBezTo>
                  <a:cubicBezTo>
                    <a:pt x="390868" y="0"/>
                    <a:pt x="503604" y="112735"/>
                    <a:pt x="503604" y="251801"/>
                  </a:cubicBezTo>
                  <a:close/>
                </a:path>
              </a:pathLst>
            </a:custGeom>
            <a:solidFill>
              <a:schemeClr val="bg1">
                <a:alpha val="50000"/>
              </a:schemeClr>
            </a:solidFill>
            <a:ln w="136180"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64AD5227-34EB-06BB-7D33-8014F2DE4711}"/>
                </a:ext>
              </a:extLst>
            </p:cNvPr>
            <p:cNvSpPr/>
            <p:nvPr/>
          </p:nvSpPr>
          <p:spPr>
            <a:xfrm>
              <a:off x="9757762" y="5788920"/>
              <a:ext cx="503603" cy="503606"/>
            </a:xfrm>
            <a:custGeom>
              <a:avLst/>
              <a:gdLst>
                <a:gd name="connsiteX0" fmla="*/ 0 w 503603"/>
                <a:gd name="connsiteY0" fmla="*/ 251798 h 503606"/>
                <a:gd name="connsiteX1" fmla="*/ 251802 w 503603"/>
                <a:gd name="connsiteY1" fmla="*/ 0 h 503606"/>
                <a:gd name="connsiteX2" fmla="*/ 503604 w 503603"/>
                <a:gd name="connsiteY2" fmla="*/ 251798 h 503606"/>
                <a:gd name="connsiteX3" fmla="*/ 251802 w 503603"/>
                <a:gd name="connsiteY3" fmla="*/ 503606 h 503606"/>
                <a:gd name="connsiteX4" fmla="*/ 0 w 503603"/>
                <a:gd name="connsiteY4" fmla="*/ 251798 h 503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3" h="503606">
                  <a:moveTo>
                    <a:pt x="0" y="251798"/>
                  </a:moveTo>
                  <a:cubicBezTo>
                    <a:pt x="0" y="112736"/>
                    <a:pt x="112737" y="0"/>
                    <a:pt x="251802" y="0"/>
                  </a:cubicBezTo>
                  <a:cubicBezTo>
                    <a:pt x="390867" y="0"/>
                    <a:pt x="503604" y="112736"/>
                    <a:pt x="503604" y="251798"/>
                  </a:cubicBezTo>
                  <a:cubicBezTo>
                    <a:pt x="503604" y="390859"/>
                    <a:pt x="390869" y="503606"/>
                    <a:pt x="251802" y="503606"/>
                  </a:cubicBezTo>
                  <a:cubicBezTo>
                    <a:pt x="112734" y="503606"/>
                    <a:pt x="0" y="390870"/>
                    <a:pt x="0" y="251798"/>
                  </a:cubicBezTo>
                  <a:close/>
                </a:path>
              </a:pathLst>
            </a:custGeom>
            <a:solidFill>
              <a:schemeClr val="bg1">
                <a:alpha val="50000"/>
              </a:schemeClr>
            </a:solidFill>
            <a:ln w="136180"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8A22BFF6-8FC1-1C45-6065-DDBFC3366BC5}"/>
                </a:ext>
              </a:extLst>
            </p:cNvPr>
            <p:cNvSpPr/>
            <p:nvPr/>
          </p:nvSpPr>
          <p:spPr>
            <a:xfrm>
              <a:off x="10777320" y="5788920"/>
              <a:ext cx="503608" cy="503606"/>
            </a:xfrm>
            <a:custGeom>
              <a:avLst/>
              <a:gdLst>
                <a:gd name="connsiteX0" fmla="*/ 0 w 503608"/>
                <a:gd name="connsiteY0" fmla="*/ 251798 h 503606"/>
                <a:gd name="connsiteX1" fmla="*/ 251799 w 503608"/>
                <a:gd name="connsiteY1" fmla="*/ 0 h 503606"/>
                <a:gd name="connsiteX2" fmla="*/ 503608 w 503608"/>
                <a:gd name="connsiteY2" fmla="*/ 251798 h 503606"/>
                <a:gd name="connsiteX3" fmla="*/ 251799 w 503608"/>
                <a:gd name="connsiteY3" fmla="*/ 503606 h 503606"/>
                <a:gd name="connsiteX4" fmla="*/ 0 w 503608"/>
                <a:gd name="connsiteY4" fmla="*/ 251798 h 503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8" h="503606">
                  <a:moveTo>
                    <a:pt x="0" y="251798"/>
                  </a:moveTo>
                  <a:cubicBezTo>
                    <a:pt x="0" y="112736"/>
                    <a:pt x="112737" y="0"/>
                    <a:pt x="251799" y="0"/>
                  </a:cubicBezTo>
                  <a:cubicBezTo>
                    <a:pt x="390872" y="0"/>
                    <a:pt x="503608" y="112736"/>
                    <a:pt x="503608" y="251798"/>
                  </a:cubicBezTo>
                  <a:cubicBezTo>
                    <a:pt x="503608" y="390859"/>
                    <a:pt x="390872" y="503606"/>
                    <a:pt x="251799" y="503606"/>
                  </a:cubicBezTo>
                  <a:cubicBezTo>
                    <a:pt x="112737" y="503606"/>
                    <a:pt x="0" y="390870"/>
                    <a:pt x="0" y="251798"/>
                  </a:cubicBezTo>
                  <a:close/>
                </a:path>
              </a:pathLst>
            </a:custGeom>
            <a:solidFill>
              <a:schemeClr val="bg1">
                <a:alpha val="50000"/>
              </a:schemeClr>
            </a:solidFill>
            <a:ln w="136180"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A146F39A-3BE2-E627-E2A8-097C4BA7329F}"/>
                </a:ext>
              </a:extLst>
            </p:cNvPr>
            <p:cNvSpPr/>
            <p:nvPr/>
          </p:nvSpPr>
          <p:spPr>
            <a:xfrm>
              <a:off x="11796889" y="5788920"/>
              <a:ext cx="503608" cy="503606"/>
            </a:xfrm>
            <a:custGeom>
              <a:avLst/>
              <a:gdLst>
                <a:gd name="connsiteX0" fmla="*/ 0 w 503608"/>
                <a:gd name="connsiteY0" fmla="*/ 251798 h 503606"/>
                <a:gd name="connsiteX1" fmla="*/ 251799 w 503608"/>
                <a:gd name="connsiteY1" fmla="*/ 0 h 503606"/>
                <a:gd name="connsiteX2" fmla="*/ 503608 w 503608"/>
                <a:gd name="connsiteY2" fmla="*/ 251798 h 503606"/>
                <a:gd name="connsiteX3" fmla="*/ 251799 w 503608"/>
                <a:gd name="connsiteY3" fmla="*/ 503606 h 503606"/>
                <a:gd name="connsiteX4" fmla="*/ 0 w 503608"/>
                <a:gd name="connsiteY4" fmla="*/ 251798 h 503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8" h="503606">
                  <a:moveTo>
                    <a:pt x="0" y="251798"/>
                  </a:moveTo>
                  <a:cubicBezTo>
                    <a:pt x="0" y="112736"/>
                    <a:pt x="112737" y="0"/>
                    <a:pt x="251799" y="0"/>
                  </a:cubicBezTo>
                  <a:cubicBezTo>
                    <a:pt x="390872" y="0"/>
                    <a:pt x="503608" y="112736"/>
                    <a:pt x="503608" y="251798"/>
                  </a:cubicBezTo>
                  <a:cubicBezTo>
                    <a:pt x="503608" y="390859"/>
                    <a:pt x="390872" y="503606"/>
                    <a:pt x="251799" y="503606"/>
                  </a:cubicBezTo>
                  <a:cubicBezTo>
                    <a:pt x="112737" y="503606"/>
                    <a:pt x="0" y="390870"/>
                    <a:pt x="0" y="251798"/>
                  </a:cubicBezTo>
                  <a:close/>
                </a:path>
              </a:pathLst>
            </a:custGeom>
            <a:solidFill>
              <a:schemeClr val="bg1">
                <a:alpha val="50000"/>
              </a:schemeClr>
            </a:solidFill>
            <a:ln w="136180" cap="flat">
              <a:noFill/>
              <a:prstDash val="solid"/>
              <a:miter/>
            </a:ln>
          </p:spPr>
          <p:txBody>
            <a:bodyPr rtlCol="0" anchor="ctr"/>
            <a:lstStyle/>
            <a:p>
              <a:endParaRPr lang="en-US" dirty="0"/>
            </a:p>
          </p:txBody>
        </p:sp>
      </p:grpSp>
      <p:grpSp>
        <p:nvGrpSpPr>
          <p:cNvPr id="22" name="Group 21">
            <a:extLst>
              <a:ext uri="{FF2B5EF4-FFF2-40B4-BE49-F238E27FC236}">
                <a16:creationId xmlns:a16="http://schemas.microsoft.com/office/drawing/2014/main" id="{B8722D0A-E5E5-85E8-8A98-85D9705FC408}"/>
              </a:ext>
              <a:ext uri="{C183D7F6-B498-43B3-948B-1728B52AA6E4}">
                <adec:decorative xmlns:adec="http://schemas.microsoft.com/office/drawing/2017/decorative" val="1"/>
              </a:ext>
            </a:extLst>
          </p:cNvPr>
          <p:cNvGrpSpPr/>
          <p:nvPr userDrawn="1"/>
        </p:nvGrpSpPr>
        <p:grpSpPr>
          <a:xfrm>
            <a:off x="381000" y="2282879"/>
            <a:ext cx="4269018" cy="3187700"/>
            <a:chOff x="1698171" y="691024"/>
            <a:chExt cx="4269018" cy="3187700"/>
          </a:xfrm>
        </p:grpSpPr>
        <p:grpSp>
          <p:nvGrpSpPr>
            <p:cNvPr id="23" name="Group 22">
              <a:extLst>
                <a:ext uri="{FF2B5EF4-FFF2-40B4-BE49-F238E27FC236}">
                  <a16:creationId xmlns:a16="http://schemas.microsoft.com/office/drawing/2014/main" id="{B6302B80-DDF6-B2B7-6559-5B19EDC98763}"/>
                </a:ext>
              </a:extLst>
            </p:cNvPr>
            <p:cNvGrpSpPr/>
            <p:nvPr userDrawn="1"/>
          </p:nvGrpSpPr>
          <p:grpSpPr>
            <a:xfrm>
              <a:off x="1698171" y="691024"/>
              <a:ext cx="4269018" cy="3187700"/>
              <a:chOff x="1466850" y="380320"/>
              <a:chExt cx="4493564" cy="3355370"/>
            </a:xfrm>
          </p:grpSpPr>
          <p:sp>
            <p:nvSpPr>
              <p:cNvPr id="28" name="Rectangle 27">
                <a:extLst>
                  <a:ext uri="{FF2B5EF4-FFF2-40B4-BE49-F238E27FC236}">
                    <a16:creationId xmlns:a16="http://schemas.microsoft.com/office/drawing/2014/main" id="{81CCE774-3C05-A473-EC2B-CC0477DD95B7}"/>
                  </a:ext>
                </a:extLst>
              </p:cNvPr>
              <p:cNvSpPr/>
              <p:nvPr userDrawn="1"/>
            </p:nvSpPr>
            <p:spPr>
              <a:xfrm>
                <a:off x="1466850" y="875619"/>
                <a:ext cx="4493564" cy="2860071"/>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F2119DFF-8596-5767-9E16-1F5D2A0890B0}"/>
                  </a:ext>
                </a:extLst>
              </p:cNvPr>
              <p:cNvSpPr/>
              <p:nvPr userDrawn="1"/>
            </p:nvSpPr>
            <p:spPr>
              <a:xfrm>
                <a:off x="1466850" y="380320"/>
                <a:ext cx="4493564" cy="495300"/>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66202FE4-E23F-5D9F-6685-2591771D5E07}"/>
                </a:ext>
              </a:extLst>
            </p:cNvPr>
            <p:cNvGrpSpPr/>
            <p:nvPr userDrawn="1"/>
          </p:nvGrpSpPr>
          <p:grpSpPr>
            <a:xfrm>
              <a:off x="1839686" y="815293"/>
              <a:ext cx="810985" cy="212272"/>
              <a:chOff x="1883229" y="800099"/>
              <a:chExt cx="810985" cy="212272"/>
            </a:xfrm>
          </p:grpSpPr>
          <p:sp>
            <p:nvSpPr>
              <p:cNvPr id="25" name="Oval 24">
                <a:extLst>
                  <a:ext uri="{FF2B5EF4-FFF2-40B4-BE49-F238E27FC236}">
                    <a16:creationId xmlns:a16="http://schemas.microsoft.com/office/drawing/2014/main" id="{F1CC1965-068E-9CDB-3C77-0B37519DC63E}"/>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75490BAC-795F-B586-F7A7-4DFB64162F77}"/>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F93C3DAB-2ED3-29C3-4C46-70C1FE5C77D0}"/>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0" name="Title 1">
            <a:extLst>
              <a:ext uri="{FF2B5EF4-FFF2-40B4-BE49-F238E27FC236}">
                <a16:creationId xmlns:a16="http://schemas.microsoft.com/office/drawing/2014/main" id="{85C02728-7F58-1ED1-7B84-326CE837DE29}"/>
              </a:ext>
            </a:extLst>
          </p:cNvPr>
          <p:cNvSpPr>
            <a:spLocks noGrp="1"/>
          </p:cNvSpPr>
          <p:nvPr>
            <p:ph type="title" hasCustomPrompt="1"/>
          </p:nvPr>
        </p:nvSpPr>
        <p:spPr>
          <a:xfrm>
            <a:off x="381000" y="3077710"/>
            <a:ext cx="4269017" cy="2109186"/>
          </a:xfrm>
        </p:spPr>
        <p:txBody>
          <a:bodyPr/>
          <a:lstStyle>
            <a:lvl1pPr algn="ctr">
              <a:defRPr sz="3200"/>
            </a:lvl1pPr>
          </a:lstStyle>
          <a:p>
            <a:r>
              <a:rPr lang="en-US" dirty="0"/>
              <a:t>Click to add title</a:t>
            </a:r>
          </a:p>
        </p:txBody>
      </p:sp>
      <p:grpSp>
        <p:nvGrpSpPr>
          <p:cNvPr id="32" name="Group 31">
            <a:extLst>
              <a:ext uri="{FF2B5EF4-FFF2-40B4-BE49-F238E27FC236}">
                <a16:creationId xmlns:a16="http://schemas.microsoft.com/office/drawing/2014/main" id="{723D7900-A764-0B16-7BED-F9EBD836AC98}"/>
              </a:ext>
              <a:ext uri="{C183D7F6-B498-43B3-948B-1728B52AA6E4}">
                <adec:decorative xmlns:adec="http://schemas.microsoft.com/office/drawing/2017/decorative" val="1"/>
              </a:ext>
            </a:extLst>
          </p:cNvPr>
          <p:cNvGrpSpPr/>
          <p:nvPr userDrawn="1"/>
        </p:nvGrpSpPr>
        <p:grpSpPr>
          <a:xfrm>
            <a:off x="4934496" y="731509"/>
            <a:ext cx="6876503" cy="4739070"/>
            <a:chOff x="1698171" y="691024"/>
            <a:chExt cx="6876503" cy="4739070"/>
          </a:xfrm>
        </p:grpSpPr>
        <p:grpSp>
          <p:nvGrpSpPr>
            <p:cNvPr id="33" name="Group 32">
              <a:extLst>
                <a:ext uri="{FF2B5EF4-FFF2-40B4-BE49-F238E27FC236}">
                  <a16:creationId xmlns:a16="http://schemas.microsoft.com/office/drawing/2014/main" id="{C0DAD512-E415-2CBA-7F91-C6B058A5ADBD}"/>
                </a:ext>
              </a:extLst>
            </p:cNvPr>
            <p:cNvGrpSpPr/>
            <p:nvPr userDrawn="1"/>
          </p:nvGrpSpPr>
          <p:grpSpPr>
            <a:xfrm>
              <a:off x="1698171" y="691024"/>
              <a:ext cx="6876503" cy="4739070"/>
              <a:chOff x="1466850" y="380320"/>
              <a:chExt cx="7238199" cy="4988342"/>
            </a:xfrm>
          </p:grpSpPr>
          <p:sp>
            <p:nvSpPr>
              <p:cNvPr id="38" name="Rectangle 37">
                <a:extLst>
                  <a:ext uri="{FF2B5EF4-FFF2-40B4-BE49-F238E27FC236}">
                    <a16:creationId xmlns:a16="http://schemas.microsoft.com/office/drawing/2014/main" id="{921D068B-EDAE-2B09-0C52-3807110CD594}"/>
                  </a:ext>
                </a:extLst>
              </p:cNvPr>
              <p:cNvSpPr/>
              <p:nvPr userDrawn="1"/>
            </p:nvSpPr>
            <p:spPr>
              <a:xfrm>
                <a:off x="1466850" y="875621"/>
                <a:ext cx="7238199" cy="4493041"/>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6825F6B8-7F31-9F6F-6F40-4446D62B0C09}"/>
                  </a:ext>
                </a:extLst>
              </p:cNvPr>
              <p:cNvSpPr/>
              <p:nvPr userDrawn="1"/>
            </p:nvSpPr>
            <p:spPr>
              <a:xfrm>
                <a:off x="1466850" y="380320"/>
                <a:ext cx="7238199"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 name="Group 33">
              <a:extLst>
                <a:ext uri="{FF2B5EF4-FFF2-40B4-BE49-F238E27FC236}">
                  <a16:creationId xmlns:a16="http://schemas.microsoft.com/office/drawing/2014/main" id="{7110B156-7097-18AF-109C-9129C1D27D5C}"/>
                </a:ext>
              </a:extLst>
            </p:cNvPr>
            <p:cNvGrpSpPr/>
            <p:nvPr userDrawn="1"/>
          </p:nvGrpSpPr>
          <p:grpSpPr>
            <a:xfrm>
              <a:off x="1839686" y="815293"/>
              <a:ext cx="810985" cy="212272"/>
              <a:chOff x="1883229" y="800099"/>
              <a:chExt cx="810985" cy="212272"/>
            </a:xfrm>
          </p:grpSpPr>
          <p:sp>
            <p:nvSpPr>
              <p:cNvPr id="35" name="Oval 34">
                <a:extLst>
                  <a:ext uri="{FF2B5EF4-FFF2-40B4-BE49-F238E27FC236}">
                    <a16:creationId xmlns:a16="http://schemas.microsoft.com/office/drawing/2014/main" id="{868629EE-2788-3490-B87C-FE2A00069885}"/>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BD13927A-0814-22EA-70B1-CD822828F18E}"/>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7BEDD65C-96D1-E6E2-62CE-14973E1DB1B4}"/>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 name="Content Placeholder 2">
            <a:extLst>
              <a:ext uri="{FF2B5EF4-FFF2-40B4-BE49-F238E27FC236}">
                <a16:creationId xmlns:a16="http://schemas.microsoft.com/office/drawing/2014/main" id="{4C3F06A0-63CE-4272-B90E-4F20296BFBEB}"/>
              </a:ext>
            </a:extLst>
          </p:cNvPr>
          <p:cNvSpPr>
            <a:spLocks noGrp="1"/>
          </p:cNvSpPr>
          <p:nvPr>
            <p:ph idx="1" hasCustomPrompt="1"/>
          </p:nvPr>
        </p:nvSpPr>
        <p:spPr>
          <a:xfrm>
            <a:off x="4934495" y="1202058"/>
            <a:ext cx="6876502" cy="426852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Graphic 5">
            <a:extLst>
              <a:ext uri="{FF2B5EF4-FFF2-40B4-BE49-F238E27FC236}">
                <a16:creationId xmlns:a16="http://schemas.microsoft.com/office/drawing/2014/main" id="{C6DD2ED3-A6F4-FD7E-59F8-1FAE8FBBAC17}"/>
              </a:ext>
              <a:ext uri="{C183D7F6-B498-43B3-948B-1728B52AA6E4}">
                <adec:decorative xmlns:adec="http://schemas.microsoft.com/office/drawing/2017/decorative" val="1"/>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r="15256"/>
          <a:stretch/>
        </p:blipFill>
        <p:spPr>
          <a:xfrm rot="16200000">
            <a:off x="1495710" y="-1028662"/>
            <a:ext cx="2029124" cy="4086444"/>
          </a:xfrm>
          <a:prstGeom prst="rect">
            <a:avLst/>
          </a:prstGeom>
        </p:spPr>
      </p:pic>
      <p:sp>
        <p:nvSpPr>
          <p:cNvPr id="40" name="Rectangle 39">
            <a:extLst>
              <a:ext uri="{FF2B5EF4-FFF2-40B4-BE49-F238E27FC236}">
                <a16:creationId xmlns:a16="http://schemas.microsoft.com/office/drawing/2014/main" id="{8D3D389B-1A71-78E3-E524-47DEFE36F4F5}"/>
              </a:ext>
              <a:ext uri="{C183D7F6-B498-43B3-948B-1728B52AA6E4}">
                <adec:decorative xmlns:adec="http://schemas.microsoft.com/office/drawing/2017/decorative" val="1"/>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 name="Straight Connector 40">
            <a:extLst>
              <a:ext uri="{FF2B5EF4-FFF2-40B4-BE49-F238E27FC236}">
                <a16:creationId xmlns:a16="http://schemas.microsoft.com/office/drawing/2014/main" id="{63E7AF89-C0F4-4BB7-8B68-933CBF0B3839}"/>
              </a:ext>
              <a:ext uri="{C183D7F6-B498-43B3-948B-1728B52AA6E4}">
                <adec:decorative xmlns:adec="http://schemas.microsoft.com/office/drawing/2017/decorative" val="1"/>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Date Placeholder 3">
            <a:extLst>
              <a:ext uri="{FF2B5EF4-FFF2-40B4-BE49-F238E27FC236}">
                <a16:creationId xmlns:a16="http://schemas.microsoft.com/office/drawing/2014/main" id="{17933C8A-8E9F-F250-DAB7-5B1C82537C7F}"/>
              </a:ext>
            </a:extLst>
          </p:cNvPr>
          <p:cNvSpPr>
            <a:spLocks noGrp="1"/>
          </p:cNvSpPr>
          <p:nvPr>
            <p:ph type="dt" sz="half" idx="2"/>
          </p:nvPr>
        </p:nvSpPr>
        <p:spPr>
          <a:xfrm>
            <a:off x="10011833" y="6226628"/>
            <a:ext cx="1560304" cy="631372"/>
          </a:xfrm>
          <a:prstGeom prst="rect">
            <a:avLst/>
          </a:prstGeom>
        </p:spPr>
        <p:txBody>
          <a:bodyPr vert="horz" lIns="91440" tIns="91440" rIns="91440" bIns="45720" rtlCol="0" anchor="ctr"/>
          <a:lstStyle>
            <a:lvl1pPr algn="ctr">
              <a:defRPr sz="1800">
                <a:solidFill>
                  <a:schemeClr val="tx1"/>
                </a:solidFill>
                <a:latin typeface="+mj-lt"/>
              </a:defRPr>
            </a:lvl1pPr>
          </a:lstStyle>
          <a:p>
            <a:fld id="{AF85D86F-FF8D-4B39-ADE9-8E47373FCD11}" type="datetime1">
              <a:rPr lang="en-US" smtClean="0"/>
              <a:t>2/15/2025</a:t>
            </a:fld>
            <a:endParaRPr lang="en-US" dirty="0"/>
          </a:p>
        </p:txBody>
      </p:sp>
      <p:pic>
        <p:nvPicPr>
          <p:cNvPr id="43" name="Graphic 42">
            <a:extLst>
              <a:ext uri="{FF2B5EF4-FFF2-40B4-BE49-F238E27FC236}">
                <a16:creationId xmlns:a16="http://schemas.microsoft.com/office/drawing/2014/main" id="{824FC607-995F-898A-B4E2-47161383123B}"/>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542011" y="6405154"/>
            <a:ext cx="274320" cy="274320"/>
          </a:xfrm>
          <a:prstGeom prst="rect">
            <a:avLst/>
          </a:prstGeom>
        </p:spPr>
      </p:pic>
      <p:pic>
        <p:nvPicPr>
          <p:cNvPr id="44" name="Graphic 43">
            <a:extLst>
              <a:ext uri="{FF2B5EF4-FFF2-40B4-BE49-F238E27FC236}">
                <a16:creationId xmlns:a16="http://schemas.microsoft.com/office/drawing/2014/main" id="{2D6615CA-D60B-84EA-CBF6-70186E3CF675}"/>
              </a:ext>
              <a:ext uri="{C183D7F6-B498-43B3-948B-1728B52AA6E4}">
                <adec:decorative xmlns:adec="http://schemas.microsoft.com/office/drawing/2017/decorative" val="1"/>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9168948" y="6405154"/>
            <a:ext cx="274320" cy="274320"/>
          </a:xfrm>
          <a:prstGeom prst="rect">
            <a:avLst/>
          </a:prstGeom>
        </p:spPr>
      </p:pic>
      <p:pic>
        <p:nvPicPr>
          <p:cNvPr id="45" name="Graphic 44">
            <a:extLst>
              <a:ext uri="{FF2B5EF4-FFF2-40B4-BE49-F238E27FC236}">
                <a16:creationId xmlns:a16="http://schemas.microsoft.com/office/drawing/2014/main" id="{88C02DF0-EBE4-4C6F-CE9A-61B39F1F7A18}"/>
              </a:ext>
              <a:ext uri="{C183D7F6-B498-43B3-948B-1728B52AA6E4}">
                <adec:decorative xmlns:adec="http://schemas.microsoft.com/office/drawing/2017/decorative" val="1"/>
              </a:ext>
            </a:extLst>
          </p:cNvPr>
          <p:cNvPicPr>
            <a:picLocks noChangeAspect="1"/>
          </p:cNvPicPr>
          <p:nvPr userDrawn="1"/>
        </p:nvPicPr>
        <p:blipFill rotWithShape="1">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rcRect l="13558" t="13558" r="13558" b="13558"/>
          <a:stretch/>
        </p:blipFill>
        <p:spPr>
          <a:xfrm>
            <a:off x="8795884" y="6405154"/>
            <a:ext cx="274320" cy="274320"/>
          </a:xfrm>
          <a:prstGeom prst="rect">
            <a:avLst/>
          </a:prstGeom>
        </p:spPr>
      </p:pic>
      <p:sp>
        <p:nvSpPr>
          <p:cNvPr id="46" name="Slide Number Placeholder 5">
            <a:extLst>
              <a:ext uri="{FF2B5EF4-FFF2-40B4-BE49-F238E27FC236}">
                <a16:creationId xmlns:a16="http://schemas.microsoft.com/office/drawing/2014/main" id="{AFEE4071-4B5B-AFB4-B178-D09387257FA2}"/>
              </a:ext>
            </a:extLst>
          </p:cNvPr>
          <p:cNvSpPr>
            <a:spLocks noGrp="1"/>
          </p:cNvSpPr>
          <p:nvPr>
            <p:ph type="sldNum" sz="quarter" idx="4"/>
          </p:nvPr>
        </p:nvSpPr>
        <p:spPr>
          <a:xfrm>
            <a:off x="11572137" y="6226628"/>
            <a:ext cx="630748" cy="631372"/>
          </a:xfrm>
          <a:prstGeom prst="rect">
            <a:avLst/>
          </a:prstGeom>
        </p:spPr>
        <p:txBody>
          <a:bodyPr vert="horz" lIns="91440" tIns="91440" rIns="91440" bIns="45720" rtlCol="0" anchor="ctr"/>
          <a:lstStyle>
            <a:lvl1pPr algn="ctr">
              <a:defRPr lang="en-US" sz="1800" smtClean="0">
                <a:solidFill>
                  <a:schemeClr val="tx1"/>
                </a:solidFill>
                <a:latin typeface="+mj-lt"/>
              </a:defRPr>
            </a:lvl1pPr>
          </a:lstStyle>
          <a:p>
            <a:fld id="{294A09A9-5501-47C1-A89A-A340965A2BE2}" type="slidenum">
              <a:rPr lang="en-US" smtClean="0"/>
              <a:pPr/>
              <a:t>‹#›</a:t>
            </a:fld>
            <a:endParaRPr lang="en-US" dirty="0"/>
          </a:p>
        </p:txBody>
      </p:sp>
      <p:sp>
        <p:nvSpPr>
          <p:cNvPr id="47" name="Rectangle 46">
            <a:extLst>
              <a:ext uri="{FF2B5EF4-FFF2-40B4-BE49-F238E27FC236}">
                <a16:creationId xmlns:a16="http://schemas.microsoft.com/office/drawing/2014/main" id="{F3023153-9A4E-D9D3-6DE0-2D3EA610BB11}"/>
              </a:ext>
              <a:ext uri="{C183D7F6-B498-43B3-948B-1728B52AA6E4}">
                <adec:decorative xmlns:adec="http://schemas.microsoft.com/office/drawing/2017/decorative" val="1"/>
              </a:ext>
            </a:extLst>
          </p:cNvPr>
          <p:cNvSpPr/>
          <p:nvPr userDrawn="1"/>
        </p:nvSpPr>
        <p:spPr>
          <a:xfrm>
            <a:off x="381001" y="6352731"/>
            <a:ext cx="1306286" cy="397329"/>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1800" b="1" dirty="0">
                <a:solidFill>
                  <a:schemeClr val="tx1"/>
                </a:solidFill>
                <a:latin typeface="+mn-lt"/>
              </a:rPr>
              <a:t>START</a:t>
            </a:r>
            <a:endParaRPr lang="en-US" b="1" dirty="0">
              <a:solidFill>
                <a:schemeClr val="tx1"/>
              </a:solidFill>
              <a:latin typeface="+mn-lt"/>
            </a:endParaRPr>
          </a:p>
        </p:txBody>
      </p:sp>
    </p:spTree>
    <p:extLst>
      <p:ext uri="{BB962C8B-B14F-4D97-AF65-F5344CB8AC3E}">
        <p14:creationId xmlns:p14="http://schemas.microsoft.com/office/powerpoint/2010/main" val="29071520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DD1964D-F9CA-9278-BD33-03FD979E6627}"/>
              </a:ext>
              <a:ext uri="{C183D7F6-B498-43B3-948B-1728B52AA6E4}">
                <adec:decorative xmlns:adec="http://schemas.microsoft.com/office/drawing/2017/decorative" val="1"/>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AB9857CF-1C39-27BB-9B6B-6A0C1DD02B04}"/>
              </a:ext>
              <a:ext uri="{C183D7F6-B498-43B3-948B-1728B52AA6E4}">
                <adec:decorative xmlns:adec="http://schemas.microsoft.com/office/drawing/2017/decorative" val="1"/>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3">
            <a:extLst>
              <a:ext uri="{FF2B5EF4-FFF2-40B4-BE49-F238E27FC236}">
                <a16:creationId xmlns:a16="http://schemas.microsoft.com/office/drawing/2014/main" id="{F8B31A7E-FD72-B42E-26A8-319F776C10E0}"/>
              </a:ext>
            </a:extLst>
          </p:cNvPr>
          <p:cNvSpPr>
            <a:spLocks noGrp="1"/>
          </p:cNvSpPr>
          <p:nvPr>
            <p:ph type="dt" sz="half" idx="2"/>
          </p:nvPr>
        </p:nvSpPr>
        <p:spPr>
          <a:xfrm>
            <a:off x="10011833" y="6226628"/>
            <a:ext cx="1560304" cy="631372"/>
          </a:xfrm>
          <a:prstGeom prst="rect">
            <a:avLst/>
          </a:prstGeom>
        </p:spPr>
        <p:txBody>
          <a:bodyPr vert="horz" lIns="91440" tIns="91440" rIns="91440" bIns="45720" rtlCol="0" anchor="ctr"/>
          <a:lstStyle>
            <a:lvl1pPr algn="ctr">
              <a:defRPr sz="1800">
                <a:solidFill>
                  <a:schemeClr val="tx1"/>
                </a:solidFill>
                <a:latin typeface="+mj-lt"/>
              </a:defRPr>
            </a:lvl1pPr>
          </a:lstStyle>
          <a:p>
            <a:fld id="{0118B694-E5FD-4821-AEBA-5EEEF1B6D4E9}" type="datetime1">
              <a:rPr lang="en-US" smtClean="0"/>
              <a:t>2/15/2025</a:t>
            </a:fld>
            <a:endParaRPr lang="en-US" dirty="0"/>
          </a:p>
        </p:txBody>
      </p:sp>
      <p:pic>
        <p:nvPicPr>
          <p:cNvPr id="8" name="Graphic 7">
            <a:extLst>
              <a:ext uri="{FF2B5EF4-FFF2-40B4-BE49-F238E27FC236}">
                <a16:creationId xmlns:a16="http://schemas.microsoft.com/office/drawing/2014/main" id="{92487FC0-E254-7086-CC55-D7BFCEACEF0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542011" y="6405154"/>
            <a:ext cx="274320" cy="274320"/>
          </a:xfrm>
          <a:prstGeom prst="rect">
            <a:avLst/>
          </a:prstGeom>
        </p:spPr>
      </p:pic>
      <p:pic>
        <p:nvPicPr>
          <p:cNvPr id="9" name="Graphic 8">
            <a:extLst>
              <a:ext uri="{FF2B5EF4-FFF2-40B4-BE49-F238E27FC236}">
                <a16:creationId xmlns:a16="http://schemas.microsoft.com/office/drawing/2014/main" id="{2F41C3E4-FF61-A611-F912-98F3442136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168948" y="6405154"/>
            <a:ext cx="274320" cy="274320"/>
          </a:xfrm>
          <a:prstGeom prst="rect">
            <a:avLst/>
          </a:prstGeom>
        </p:spPr>
      </p:pic>
      <p:pic>
        <p:nvPicPr>
          <p:cNvPr id="10" name="Graphic 9">
            <a:extLst>
              <a:ext uri="{FF2B5EF4-FFF2-40B4-BE49-F238E27FC236}">
                <a16:creationId xmlns:a16="http://schemas.microsoft.com/office/drawing/2014/main" id="{0B15F18C-70F5-E214-E8DA-4CFAE27FE301}"/>
              </a:ext>
              <a:ext uri="{C183D7F6-B498-43B3-948B-1728B52AA6E4}">
                <adec:decorative xmlns:adec="http://schemas.microsoft.com/office/drawing/2017/decorative" val="1"/>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8795884" y="6405154"/>
            <a:ext cx="274320" cy="274320"/>
          </a:xfrm>
          <a:prstGeom prst="rect">
            <a:avLst/>
          </a:prstGeom>
        </p:spPr>
      </p:pic>
      <p:sp>
        <p:nvSpPr>
          <p:cNvPr id="11" name="Slide Number Placeholder 5">
            <a:extLst>
              <a:ext uri="{FF2B5EF4-FFF2-40B4-BE49-F238E27FC236}">
                <a16:creationId xmlns:a16="http://schemas.microsoft.com/office/drawing/2014/main" id="{7A727095-DB42-91AA-4BB8-1CE63D89BCA2}"/>
              </a:ext>
            </a:extLst>
          </p:cNvPr>
          <p:cNvSpPr>
            <a:spLocks noGrp="1"/>
          </p:cNvSpPr>
          <p:nvPr>
            <p:ph type="sldNum" sz="quarter" idx="4"/>
          </p:nvPr>
        </p:nvSpPr>
        <p:spPr>
          <a:xfrm>
            <a:off x="11572137" y="6226628"/>
            <a:ext cx="630748" cy="631372"/>
          </a:xfrm>
          <a:prstGeom prst="rect">
            <a:avLst/>
          </a:prstGeom>
        </p:spPr>
        <p:txBody>
          <a:bodyPr vert="horz" lIns="91440" tIns="91440" rIns="91440" bIns="45720" rtlCol="0" anchor="ctr"/>
          <a:lstStyle>
            <a:lvl1pPr algn="ctr">
              <a:defRPr lang="en-US" sz="1800" smtClean="0">
                <a:solidFill>
                  <a:schemeClr val="tx1"/>
                </a:solidFill>
                <a:latin typeface="+mj-lt"/>
              </a:defRPr>
            </a:lvl1pPr>
          </a:lstStyle>
          <a:p>
            <a:fld id="{294A09A9-5501-47C1-A89A-A340965A2BE2}" type="slidenum">
              <a:rPr lang="en-US" smtClean="0"/>
              <a:pPr/>
              <a:t>‹#›</a:t>
            </a:fld>
            <a:endParaRPr lang="en-US" dirty="0"/>
          </a:p>
        </p:txBody>
      </p:sp>
      <p:sp>
        <p:nvSpPr>
          <p:cNvPr id="17" name="Rectangle 16">
            <a:extLst>
              <a:ext uri="{FF2B5EF4-FFF2-40B4-BE49-F238E27FC236}">
                <a16:creationId xmlns:a16="http://schemas.microsoft.com/office/drawing/2014/main" id="{6E89DC3C-8238-2625-2CBD-974CA4F819FE}"/>
              </a:ext>
              <a:ext uri="{C183D7F6-B498-43B3-948B-1728B52AA6E4}">
                <adec:decorative xmlns:adec="http://schemas.microsoft.com/office/drawing/2017/decorative" val="1"/>
              </a:ext>
            </a:extLst>
          </p:cNvPr>
          <p:cNvSpPr/>
          <p:nvPr userDrawn="1"/>
        </p:nvSpPr>
        <p:spPr>
          <a:xfrm>
            <a:off x="381001" y="6352731"/>
            <a:ext cx="1306286" cy="397329"/>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1800" b="1" dirty="0">
                <a:solidFill>
                  <a:schemeClr val="tx1"/>
                </a:solidFill>
                <a:latin typeface="+mn-lt"/>
              </a:rPr>
              <a:t>START</a:t>
            </a:r>
            <a:endParaRPr lang="en-US" b="1" dirty="0">
              <a:solidFill>
                <a:schemeClr val="tx1"/>
              </a:solidFill>
              <a:latin typeface="+mn-lt"/>
            </a:endParaRPr>
          </a:p>
        </p:txBody>
      </p:sp>
    </p:spTree>
    <p:extLst>
      <p:ext uri="{BB962C8B-B14F-4D97-AF65-F5344CB8AC3E}">
        <p14:creationId xmlns:p14="http://schemas.microsoft.com/office/powerpoint/2010/main" val="2875107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pic>
        <p:nvPicPr>
          <p:cNvPr id="46" name="Graphic 45">
            <a:extLst>
              <a:ext uri="{FF2B5EF4-FFF2-40B4-BE49-F238E27FC236}">
                <a16:creationId xmlns:a16="http://schemas.microsoft.com/office/drawing/2014/main" id="{FFDE191C-52DF-6A6D-EC88-18A052FFB290}"/>
              </a:ext>
              <a:ext uri="{C183D7F6-B498-43B3-948B-1728B52AA6E4}">
                <adec:decorative xmlns:adec="http://schemas.microsoft.com/office/drawing/2017/decorative" val="1"/>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b="37716"/>
          <a:stretch/>
        </p:blipFill>
        <p:spPr>
          <a:xfrm rot="16200000">
            <a:off x="9722190" y="160175"/>
            <a:ext cx="2394401" cy="2545223"/>
          </a:xfrm>
          <a:prstGeom prst="rect">
            <a:avLst/>
          </a:prstGeom>
        </p:spPr>
      </p:pic>
      <p:pic>
        <p:nvPicPr>
          <p:cNvPr id="31" name="Graphic 30">
            <a:extLst>
              <a:ext uri="{FF2B5EF4-FFF2-40B4-BE49-F238E27FC236}">
                <a16:creationId xmlns:a16="http://schemas.microsoft.com/office/drawing/2014/main" id="{6D30DCAC-B495-853F-9921-FBA3901866A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5400000">
            <a:off x="1140620" y="2616531"/>
            <a:ext cx="2394401" cy="4086444"/>
          </a:xfrm>
          <a:prstGeom prst="rect">
            <a:avLst/>
          </a:prstGeom>
        </p:spPr>
      </p:pic>
      <p:grpSp>
        <p:nvGrpSpPr>
          <p:cNvPr id="32" name="Group 31">
            <a:extLst>
              <a:ext uri="{FF2B5EF4-FFF2-40B4-BE49-F238E27FC236}">
                <a16:creationId xmlns:a16="http://schemas.microsoft.com/office/drawing/2014/main" id="{8CB78A71-D8F9-12A2-1D4E-A2C2E4E15530}"/>
              </a:ext>
              <a:ext uri="{C183D7F6-B498-43B3-948B-1728B52AA6E4}">
                <adec:decorative xmlns:adec="http://schemas.microsoft.com/office/drawing/2017/decorative" val="1"/>
              </a:ext>
            </a:extLst>
          </p:cNvPr>
          <p:cNvGrpSpPr/>
          <p:nvPr userDrawn="1"/>
        </p:nvGrpSpPr>
        <p:grpSpPr>
          <a:xfrm>
            <a:off x="3594100" y="380999"/>
            <a:ext cx="4972050" cy="5475954"/>
            <a:chOff x="1698171" y="691024"/>
            <a:chExt cx="4972050" cy="5475954"/>
          </a:xfrm>
        </p:grpSpPr>
        <p:grpSp>
          <p:nvGrpSpPr>
            <p:cNvPr id="33" name="Group 32">
              <a:extLst>
                <a:ext uri="{FF2B5EF4-FFF2-40B4-BE49-F238E27FC236}">
                  <a16:creationId xmlns:a16="http://schemas.microsoft.com/office/drawing/2014/main" id="{D1FCBAB4-0CBD-A738-A058-100C35A0BDF1}"/>
                </a:ext>
              </a:extLst>
            </p:cNvPr>
            <p:cNvGrpSpPr/>
            <p:nvPr userDrawn="1"/>
          </p:nvGrpSpPr>
          <p:grpSpPr>
            <a:xfrm>
              <a:off x="1698171" y="691024"/>
              <a:ext cx="4972050" cy="5475954"/>
              <a:chOff x="1466850" y="380320"/>
              <a:chExt cx="5233574" cy="5763985"/>
            </a:xfrm>
          </p:grpSpPr>
          <p:sp>
            <p:nvSpPr>
              <p:cNvPr id="38" name="Rectangle 37">
                <a:extLst>
                  <a:ext uri="{FF2B5EF4-FFF2-40B4-BE49-F238E27FC236}">
                    <a16:creationId xmlns:a16="http://schemas.microsoft.com/office/drawing/2014/main" id="{A67098CE-4555-2BEE-5226-2E2F9EE1D5BB}"/>
                  </a:ext>
                </a:extLst>
              </p:cNvPr>
              <p:cNvSpPr/>
              <p:nvPr userDrawn="1"/>
            </p:nvSpPr>
            <p:spPr>
              <a:xfrm>
                <a:off x="1466850" y="875620"/>
                <a:ext cx="5233574" cy="5268685"/>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6A0CBAEB-0BE9-F75E-CB8D-A411C52E889A}"/>
                  </a:ext>
                </a:extLst>
              </p:cNvPr>
              <p:cNvSpPr/>
              <p:nvPr userDrawn="1"/>
            </p:nvSpPr>
            <p:spPr>
              <a:xfrm>
                <a:off x="1466850" y="380320"/>
                <a:ext cx="5233574"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 name="Group 33">
              <a:extLst>
                <a:ext uri="{FF2B5EF4-FFF2-40B4-BE49-F238E27FC236}">
                  <a16:creationId xmlns:a16="http://schemas.microsoft.com/office/drawing/2014/main" id="{0EDFCBD7-3731-A5D1-BB82-218531D6BA6E}"/>
                </a:ext>
              </a:extLst>
            </p:cNvPr>
            <p:cNvGrpSpPr/>
            <p:nvPr userDrawn="1"/>
          </p:nvGrpSpPr>
          <p:grpSpPr>
            <a:xfrm>
              <a:off x="1839686" y="815293"/>
              <a:ext cx="810985" cy="212272"/>
              <a:chOff x="1883229" y="800099"/>
              <a:chExt cx="810985" cy="212272"/>
            </a:xfrm>
          </p:grpSpPr>
          <p:sp>
            <p:nvSpPr>
              <p:cNvPr id="35" name="Oval 34">
                <a:extLst>
                  <a:ext uri="{FF2B5EF4-FFF2-40B4-BE49-F238E27FC236}">
                    <a16:creationId xmlns:a16="http://schemas.microsoft.com/office/drawing/2014/main" id="{AA6D4634-51B3-BE70-0479-199D811D75F3}"/>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B2B1D16B-1A18-4890-4596-F24DD1C0BA94}"/>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E98E60AF-0ABD-505A-4D5D-18B025CCA331}"/>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40" name="Title 1">
            <a:extLst>
              <a:ext uri="{FF2B5EF4-FFF2-40B4-BE49-F238E27FC236}">
                <a16:creationId xmlns:a16="http://schemas.microsoft.com/office/drawing/2014/main" id="{A048DF11-5712-A1DF-9E33-2C705AF54B80}"/>
              </a:ext>
            </a:extLst>
          </p:cNvPr>
          <p:cNvSpPr>
            <a:spLocks noGrp="1"/>
          </p:cNvSpPr>
          <p:nvPr>
            <p:ph type="title" hasCustomPrompt="1"/>
          </p:nvPr>
        </p:nvSpPr>
        <p:spPr>
          <a:xfrm>
            <a:off x="3957068" y="851547"/>
            <a:ext cx="4275364" cy="1979634"/>
          </a:xfrm>
        </p:spPr>
        <p:txBody>
          <a:bodyPr anchor="ctr"/>
          <a:lstStyle>
            <a:lvl1pPr>
              <a:defRPr sz="3200"/>
            </a:lvl1pPr>
          </a:lstStyle>
          <a:p>
            <a:r>
              <a:rPr lang="en-US" dirty="0"/>
              <a:t>Click to add title</a:t>
            </a:r>
          </a:p>
        </p:txBody>
      </p:sp>
      <p:sp>
        <p:nvSpPr>
          <p:cNvPr id="41" name="Content Placeholder 2">
            <a:extLst>
              <a:ext uri="{FF2B5EF4-FFF2-40B4-BE49-F238E27FC236}">
                <a16:creationId xmlns:a16="http://schemas.microsoft.com/office/drawing/2014/main" id="{5FC08F1C-3206-A42D-3BCD-F04FBA78394F}"/>
              </a:ext>
            </a:extLst>
          </p:cNvPr>
          <p:cNvSpPr>
            <a:spLocks noGrp="1"/>
          </p:cNvSpPr>
          <p:nvPr>
            <p:ph idx="1" hasCustomPrompt="1"/>
          </p:nvPr>
        </p:nvSpPr>
        <p:spPr>
          <a:xfrm>
            <a:off x="3947886" y="2831182"/>
            <a:ext cx="4275364" cy="2660213"/>
          </a:xfrm>
        </p:spPr>
        <p:txBody>
          <a:bodyPr tIns="0" bIns="0"/>
          <a:lstStyle>
            <a:lvl1pPr>
              <a:lnSpc>
                <a:spcPct val="150000"/>
              </a:lnSpc>
              <a:defRPr sz="1800"/>
            </a:lvl1pPr>
            <a:lvl2pPr>
              <a:lnSpc>
                <a:spcPct val="150000"/>
              </a:lnSpc>
              <a:defRPr sz="1800"/>
            </a:lvl2pPr>
            <a:lvl3pPr>
              <a:lnSpc>
                <a:spcPct val="150000"/>
              </a:lnSpc>
              <a:defRPr sz="1600"/>
            </a:lvl3pPr>
            <a:lvl4pPr>
              <a:lnSpc>
                <a:spcPct val="150000"/>
              </a:lnSpc>
              <a:defRPr sz="1400"/>
            </a:lvl4pPr>
            <a:lvl5pPr>
              <a:lnSpc>
                <a:spcPct val="150000"/>
              </a:lnSpc>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2" name="Rectangle 41">
            <a:extLst>
              <a:ext uri="{FF2B5EF4-FFF2-40B4-BE49-F238E27FC236}">
                <a16:creationId xmlns:a16="http://schemas.microsoft.com/office/drawing/2014/main" id="{19671B5C-5A86-C6A6-2913-1F73F100E32C}"/>
              </a:ext>
              <a:ext uri="{C183D7F6-B498-43B3-948B-1728B52AA6E4}">
                <adec:decorative xmlns:adec="http://schemas.microsoft.com/office/drawing/2017/decorative" val="1"/>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542D9D8C-0E11-E268-D458-EC3BC4FD2425}"/>
              </a:ext>
              <a:ext uri="{C183D7F6-B498-43B3-948B-1728B52AA6E4}">
                <adec:decorative xmlns:adec="http://schemas.microsoft.com/office/drawing/2017/decorative" val="1"/>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Date Placeholder 3">
            <a:extLst>
              <a:ext uri="{FF2B5EF4-FFF2-40B4-BE49-F238E27FC236}">
                <a16:creationId xmlns:a16="http://schemas.microsoft.com/office/drawing/2014/main" id="{8E4CD02A-FF2F-864A-138B-368FE9BFDEE2}"/>
              </a:ext>
            </a:extLst>
          </p:cNvPr>
          <p:cNvSpPr>
            <a:spLocks noGrp="1"/>
          </p:cNvSpPr>
          <p:nvPr>
            <p:ph type="dt" sz="half" idx="2"/>
          </p:nvPr>
        </p:nvSpPr>
        <p:spPr>
          <a:xfrm>
            <a:off x="10011833" y="6226628"/>
            <a:ext cx="1560304" cy="631372"/>
          </a:xfrm>
          <a:prstGeom prst="rect">
            <a:avLst/>
          </a:prstGeom>
        </p:spPr>
        <p:txBody>
          <a:bodyPr vert="horz" lIns="91440" tIns="91440" rIns="91440" bIns="45720" rtlCol="0" anchor="ctr"/>
          <a:lstStyle>
            <a:lvl1pPr algn="ctr">
              <a:defRPr sz="1800">
                <a:solidFill>
                  <a:schemeClr val="tx1"/>
                </a:solidFill>
                <a:latin typeface="+mj-lt"/>
              </a:defRPr>
            </a:lvl1pPr>
          </a:lstStyle>
          <a:p>
            <a:fld id="{098D32CD-ECA8-47AD-935A-FF614E631B9F}" type="datetime1">
              <a:rPr lang="en-US" smtClean="0"/>
              <a:t>2/15/2025</a:t>
            </a:fld>
            <a:endParaRPr lang="en-US" dirty="0"/>
          </a:p>
        </p:txBody>
      </p:sp>
      <p:pic>
        <p:nvPicPr>
          <p:cNvPr id="47" name="Graphic 46">
            <a:extLst>
              <a:ext uri="{FF2B5EF4-FFF2-40B4-BE49-F238E27FC236}">
                <a16:creationId xmlns:a16="http://schemas.microsoft.com/office/drawing/2014/main" id="{5B0F505A-EE51-9D7A-42EA-2CD2CD432E72}"/>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542011" y="6405154"/>
            <a:ext cx="274320" cy="274320"/>
          </a:xfrm>
          <a:prstGeom prst="rect">
            <a:avLst/>
          </a:prstGeom>
        </p:spPr>
      </p:pic>
      <p:pic>
        <p:nvPicPr>
          <p:cNvPr id="48" name="Graphic 47">
            <a:extLst>
              <a:ext uri="{FF2B5EF4-FFF2-40B4-BE49-F238E27FC236}">
                <a16:creationId xmlns:a16="http://schemas.microsoft.com/office/drawing/2014/main" id="{B4905353-8D75-B3E2-2489-1D6907755CF2}"/>
              </a:ext>
              <a:ext uri="{C183D7F6-B498-43B3-948B-1728B52AA6E4}">
                <adec:decorative xmlns:adec="http://schemas.microsoft.com/office/drawing/2017/decorative" val="1"/>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9168948" y="6405154"/>
            <a:ext cx="274320" cy="274320"/>
          </a:xfrm>
          <a:prstGeom prst="rect">
            <a:avLst/>
          </a:prstGeom>
        </p:spPr>
      </p:pic>
      <p:pic>
        <p:nvPicPr>
          <p:cNvPr id="49" name="Graphic 48">
            <a:extLst>
              <a:ext uri="{FF2B5EF4-FFF2-40B4-BE49-F238E27FC236}">
                <a16:creationId xmlns:a16="http://schemas.microsoft.com/office/drawing/2014/main" id="{4DBFD95C-0912-3222-EECA-8F84031BCDF4}"/>
              </a:ext>
              <a:ext uri="{C183D7F6-B498-43B3-948B-1728B52AA6E4}">
                <adec:decorative xmlns:adec="http://schemas.microsoft.com/office/drawing/2017/decorative" val="1"/>
              </a:ext>
            </a:extLst>
          </p:cNvPr>
          <p:cNvPicPr>
            <a:picLocks noChangeAspect="1"/>
          </p:cNvPicPr>
          <p:nvPr userDrawn="1"/>
        </p:nvPicPr>
        <p:blipFill rotWithShape="1">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rcRect l="13558" t="13558" r="13558" b="13558"/>
          <a:stretch/>
        </p:blipFill>
        <p:spPr>
          <a:xfrm>
            <a:off x="8795884" y="6405154"/>
            <a:ext cx="274320" cy="274320"/>
          </a:xfrm>
          <a:prstGeom prst="rect">
            <a:avLst/>
          </a:prstGeom>
        </p:spPr>
      </p:pic>
      <p:sp>
        <p:nvSpPr>
          <p:cNvPr id="50" name="Slide Number Placeholder 5">
            <a:extLst>
              <a:ext uri="{FF2B5EF4-FFF2-40B4-BE49-F238E27FC236}">
                <a16:creationId xmlns:a16="http://schemas.microsoft.com/office/drawing/2014/main" id="{7F30B651-FA38-151D-A122-6186F222CA8C}"/>
              </a:ext>
            </a:extLst>
          </p:cNvPr>
          <p:cNvSpPr>
            <a:spLocks noGrp="1"/>
          </p:cNvSpPr>
          <p:nvPr>
            <p:ph type="sldNum" sz="quarter" idx="4"/>
          </p:nvPr>
        </p:nvSpPr>
        <p:spPr>
          <a:xfrm>
            <a:off x="11572137" y="6226628"/>
            <a:ext cx="630748" cy="631372"/>
          </a:xfrm>
          <a:prstGeom prst="rect">
            <a:avLst/>
          </a:prstGeom>
        </p:spPr>
        <p:txBody>
          <a:bodyPr vert="horz" lIns="91440" tIns="91440" rIns="91440" bIns="45720" rtlCol="0" anchor="ctr"/>
          <a:lstStyle>
            <a:lvl1pPr algn="ctr">
              <a:defRPr lang="en-US" sz="1800" smtClean="0">
                <a:solidFill>
                  <a:schemeClr val="tx1"/>
                </a:solidFill>
                <a:latin typeface="+mj-lt"/>
              </a:defRPr>
            </a:lvl1pPr>
          </a:lstStyle>
          <a:p>
            <a:fld id="{294A09A9-5501-47C1-A89A-A340965A2BE2}" type="slidenum">
              <a:rPr lang="en-US" smtClean="0"/>
              <a:pPr/>
              <a:t>‹#›</a:t>
            </a:fld>
            <a:endParaRPr lang="en-US" dirty="0"/>
          </a:p>
        </p:txBody>
      </p:sp>
      <p:sp>
        <p:nvSpPr>
          <p:cNvPr id="51" name="Rectangle 50">
            <a:extLst>
              <a:ext uri="{FF2B5EF4-FFF2-40B4-BE49-F238E27FC236}">
                <a16:creationId xmlns:a16="http://schemas.microsoft.com/office/drawing/2014/main" id="{B343855C-EC70-E12C-3368-415B1AC40C1B}"/>
              </a:ext>
              <a:ext uri="{C183D7F6-B498-43B3-948B-1728B52AA6E4}">
                <adec:decorative xmlns:adec="http://schemas.microsoft.com/office/drawing/2017/decorative" val="1"/>
              </a:ext>
            </a:extLst>
          </p:cNvPr>
          <p:cNvSpPr/>
          <p:nvPr userDrawn="1"/>
        </p:nvSpPr>
        <p:spPr>
          <a:xfrm>
            <a:off x="381001" y="6352731"/>
            <a:ext cx="1306286" cy="397329"/>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1800" b="1" dirty="0">
                <a:solidFill>
                  <a:schemeClr val="tx1"/>
                </a:solidFill>
                <a:latin typeface="+mn-lt"/>
              </a:rPr>
              <a:t>START</a:t>
            </a:r>
            <a:endParaRPr lang="en-US" b="1" dirty="0">
              <a:solidFill>
                <a:schemeClr val="tx1"/>
              </a:solidFill>
              <a:latin typeface="+mn-lt"/>
            </a:endParaRPr>
          </a:p>
        </p:txBody>
      </p:sp>
    </p:spTree>
    <p:extLst>
      <p:ext uri="{BB962C8B-B14F-4D97-AF65-F5344CB8AC3E}">
        <p14:creationId xmlns:p14="http://schemas.microsoft.com/office/powerpoint/2010/main" val="33529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B9D92F9-7505-2024-1DF6-10DB1241A72C}"/>
              </a:ext>
              <a:ext uri="{C183D7F6-B498-43B3-948B-1728B52AA6E4}">
                <adec:decorative xmlns:adec="http://schemas.microsoft.com/office/drawing/2017/decorative" val="1"/>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l="40898"/>
          <a:stretch/>
        </p:blipFill>
        <p:spPr>
          <a:xfrm>
            <a:off x="0" y="1448221"/>
            <a:ext cx="2197076" cy="3717471"/>
          </a:xfrm>
          <a:prstGeom prst="rect">
            <a:avLst/>
          </a:prstGeom>
        </p:spPr>
      </p:pic>
      <p:sp>
        <p:nvSpPr>
          <p:cNvPr id="21" name="Rectangle 20">
            <a:extLst>
              <a:ext uri="{FF2B5EF4-FFF2-40B4-BE49-F238E27FC236}">
                <a16:creationId xmlns:a16="http://schemas.microsoft.com/office/drawing/2014/main" id="{7D296A0E-AA2F-B543-BCEA-D30C665A2BA2}"/>
              </a:ext>
              <a:ext uri="{C183D7F6-B498-43B3-948B-1728B52AA6E4}">
                <adec:decorative xmlns:adec="http://schemas.microsoft.com/office/drawing/2017/decorative" val="1"/>
              </a:ext>
            </a:extLst>
          </p:cNvPr>
          <p:cNvSpPr/>
          <p:nvPr userDrawn="1"/>
        </p:nvSpPr>
        <p:spPr>
          <a:xfrm>
            <a:off x="380999" y="851548"/>
            <a:ext cx="6687981" cy="5005405"/>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F4E35C9-2754-CF70-29E7-27AC12CE482E}"/>
              </a:ext>
              <a:ext uri="{C183D7F6-B498-43B3-948B-1728B52AA6E4}">
                <adec:decorative xmlns:adec="http://schemas.microsoft.com/office/drawing/2017/decorative" val="1"/>
              </a:ext>
            </a:extLst>
          </p:cNvPr>
          <p:cNvSpPr/>
          <p:nvPr userDrawn="1"/>
        </p:nvSpPr>
        <p:spPr>
          <a:xfrm>
            <a:off x="380999" y="380999"/>
            <a:ext cx="6687981" cy="470550"/>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69AAB6D3-CF07-3A44-F37A-9DEF7B82B56B}"/>
              </a:ext>
              <a:ext uri="{C183D7F6-B498-43B3-948B-1728B52AA6E4}">
                <adec:decorative xmlns:adec="http://schemas.microsoft.com/office/drawing/2017/decorative" val="1"/>
              </a:ext>
            </a:extLst>
          </p:cNvPr>
          <p:cNvGrpSpPr/>
          <p:nvPr userDrawn="1"/>
        </p:nvGrpSpPr>
        <p:grpSpPr>
          <a:xfrm>
            <a:off x="522515" y="505268"/>
            <a:ext cx="810985" cy="212272"/>
            <a:chOff x="1883229" y="800099"/>
            <a:chExt cx="810985" cy="212272"/>
          </a:xfrm>
        </p:grpSpPr>
        <p:sp>
          <p:nvSpPr>
            <p:cNvPr id="18" name="Oval 17">
              <a:extLst>
                <a:ext uri="{FF2B5EF4-FFF2-40B4-BE49-F238E27FC236}">
                  <a16:creationId xmlns:a16="http://schemas.microsoft.com/office/drawing/2014/main" id="{16E4DBAB-D882-5741-A690-F28CB547E059}"/>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59414570-C554-43C4-DF59-67790E6DBEB8}"/>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9EC5277-EFEF-467F-A8E8-3AB6A62F3A00}"/>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734784" y="1059463"/>
            <a:ext cx="6008915" cy="4431932"/>
          </a:xfrm>
        </p:spPr>
        <p:txBody>
          <a:bodyPr/>
          <a:lstStyle>
            <a:lvl1pPr algn="ctr">
              <a:defRPr sz="6000"/>
            </a:lvl1pPr>
          </a:lstStyle>
          <a:p>
            <a:r>
              <a:rPr lang="en-US" dirty="0"/>
              <a:t>Click to add title</a:t>
            </a:r>
          </a:p>
        </p:txBody>
      </p:sp>
      <p:sp>
        <p:nvSpPr>
          <p:cNvPr id="31" name="Freeform: Shape 30">
            <a:extLst>
              <a:ext uri="{FF2B5EF4-FFF2-40B4-BE49-F238E27FC236}">
                <a16:creationId xmlns:a16="http://schemas.microsoft.com/office/drawing/2014/main" id="{A037F58E-633A-20EC-118A-2A3039E204FC}"/>
              </a:ext>
              <a:ext uri="{C183D7F6-B498-43B3-948B-1728B52AA6E4}">
                <adec:decorative xmlns:adec="http://schemas.microsoft.com/office/drawing/2017/decorative" val="1"/>
              </a:ext>
            </a:extLst>
          </p:cNvPr>
          <p:cNvSpPr/>
          <p:nvPr userDrawn="1"/>
        </p:nvSpPr>
        <p:spPr>
          <a:xfrm>
            <a:off x="8151132" y="1"/>
            <a:ext cx="4040868" cy="2484203"/>
          </a:xfrm>
          <a:custGeom>
            <a:avLst/>
            <a:gdLst>
              <a:gd name="connsiteX0" fmla="*/ 1639501 w 4040868"/>
              <a:gd name="connsiteY0" fmla="*/ 0 h 2484203"/>
              <a:gd name="connsiteX1" fmla="*/ 1927972 w 4040868"/>
              <a:gd name="connsiteY1" fmla="*/ 0 h 2484203"/>
              <a:gd name="connsiteX2" fmla="*/ 1936047 w 4040868"/>
              <a:gd name="connsiteY2" fmla="*/ 69832 h 2484203"/>
              <a:gd name="connsiteX3" fmla="*/ 1871145 w 4040868"/>
              <a:gd name="connsiteY3" fmla="*/ 561938 h 2484203"/>
              <a:gd name="connsiteX4" fmla="*/ 1876589 w 4040868"/>
              <a:gd name="connsiteY4" fmla="*/ 1144624 h 2484203"/>
              <a:gd name="connsiteX5" fmla="*/ 2418931 w 4040868"/>
              <a:gd name="connsiteY5" fmla="*/ 931295 h 2484203"/>
              <a:gd name="connsiteX6" fmla="*/ 3278854 w 4040868"/>
              <a:gd name="connsiteY6" fmla="*/ 718297 h 2484203"/>
              <a:gd name="connsiteX7" fmla="*/ 3403625 w 4040868"/>
              <a:gd name="connsiteY7" fmla="*/ 1595367 h 2484203"/>
              <a:gd name="connsiteX8" fmla="*/ 3409135 w 4040868"/>
              <a:gd name="connsiteY8" fmla="*/ 2178165 h 2484203"/>
              <a:gd name="connsiteX9" fmla="*/ 3951362 w 4040868"/>
              <a:gd name="connsiteY9" fmla="*/ 1964825 h 2484203"/>
              <a:gd name="connsiteX10" fmla="*/ 4040868 w 4040868"/>
              <a:gd name="connsiteY10" fmla="*/ 1907085 h 2484203"/>
              <a:gd name="connsiteX11" fmla="*/ 4040868 w 4040868"/>
              <a:gd name="connsiteY11" fmla="*/ 2245468 h 2484203"/>
              <a:gd name="connsiteX12" fmla="*/ 3897247 w 4040868"/>
              <a:gd name="connsiteY12" fmla="*/ 2338115 h 2484203"/>
              <a:gd name="connsiteX13" fmla="*/ 3250168 w 4040868"/>
              <a:gd name="connsiteY13" fmla="*/ 2413957 h 2484203"/>
              <a:gd name="connsiteX14" fmla="*/ 3125358 w 4040868"/>
              <a:gd name="connsiteY14" fmla="*/ 1536797 h 2484203"/>
              <a:gd name="connsiteX15" fmla="*/ 3119853 w 4040868"/>
              <a:gd name="connsiteY15" fmla="*/ 954065 h 2484203"/>
              <a:gd name="connsiteX16" fmla="*/ 2577517 w 4040868"/>
              <a:gd name="connsiteY16" fmla="*/ 1167400 h 2484203"/>
              <a:gd name="connsiteX17" fmla="*/ 1717591 w 4040868"/>
              <a:gd name="connsiteY17" fmla="*/ 1380395 h 2484203"/>
              <a:gd name="connsiteX18" fmla="*/ 1592853 w 4040868"/>
              <a:gd name="connsiteY18" fmla="*/ 503348 h 2484203"/>
              <a:gd name="connsiteX19" fmla="*/ 1642974 w 4040868"/>
              <a:gd name="connsiteY19" fmla="*/ 8510 h 2484203"/>
              <a:gd name="connsiteX20" fmla="*/ 0 w 4040868"/>
              <a:gd name="connsiteY20" fmla="*/ 0 h 2484203"/>
              <a:gd name="connsiteX21" fmla="*/ 285293 w 4040868"/>
              <a:gd name="connsiteY21" fmla="*/ 0 h 2484203"/>
              <a:gd name="connsiteX22" fmla="*/ 288683 w 4040868"/>
              <a:gd name="connsiteY22" fmla="*/ 23305 h 2484203"/>
              <a:gd name="connsiteX23" fmla="*/ 344260 w 4040868"/>
              <a:gd name="connsiteY23" fmla="*/ 111230 h 2484203"/>
              <a:gd name="connsiteX24" fmla="*/ 728339 w 4040868"/>
              <a:gd name="connsiteY24" fmla="*/ 1794 h 2484203"/>
              <a:gd name="connsiteX25" fmla="*/ 731070 w 4040868"/>
              <a:gd name="connsiteY25" fmla="*/ 0 h 2484203"/>
              <a:gd name="connsiteX26" fmla="*/ 1253365 w 4040868"/>
              <a:gd name="connsiteY26" fmla="*/ 0 h 2484203"/>
              <a:gd name="connsiteX27" fmla="*/ 1203261 w 4040868"/>
              <a:gd name="connsiteY27" fmla="*/ 30014 h 2484203"/>
              <a:gd name="connsiteX28" fmla="*/ 1045098 w 4040868"/>
              <a:gd name="connsiteY28" fmla="*/ 133945 h 2484203"/>
              <a:gd name="connsiteX29" fmla="*/ 185259 w 4040868"/>
              <a:gd name="connsiteY29" fmla="*/ 346999 h 2484203"/>
              <a:gd name="connsiteX30" fmla="*/ 8682 w 4040868"/>
              <a:gd name="connsiteY30" fmla="*/ 75030 h 248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40868" h="2484203">
                <a:moveTo>
                  <a:pt x="1639501" y="0"/>
                </a:moveTo>
                <a:lnTo>
                  <a:pt x="1927972" y="0"/>
                </a:lnTo>
                <a:lnTo>
                  <a:pt x="1936047" y="69832"/>
                </a:lnTo>
                <a:cubicBezTo>
                  <a:pt x="1941935" y="225592"/>
                  <a:pt x="1905398" y="399199"/>
                  <a:pt x="1871145" y="561938"/>
                </a:cubicBezTo>
                <a:cubicBezTo>
                  <a:pt x="1818675" y="811204"/>
                  <a:pt x="1764412" y="1068972"/>
                  <a:pt x="1876589" y="1144624"/>
                </a:cubicBezTo>
                <a:cubicBezTo>
                  <a:pt x="1988767" y="1220276"/>
                  <a:pt x="2207469" y="1073404"/>
                  <a:pt x="2418931" y="931295"/>
                </a:cubicBezTo>
                <a:cubicBezTo>
                  <a:pt x="2695019" y="745819"/>
                  <a:pt x="3007951" y="535602"/>
                  <a:pt x="3278854" y="718297"/>
                </a:cubicBezTo>
                <a:cubicBezTo>
                  <a:pt x="3549759" y="900994"/>
                  <a:pt x="3472126" y="1269896"/>
                  <a:pt x="3403625" y="1595367"/>
                </a:cubicBezTo>
                <a:cubicBezTo>
                  <a:pt x="3351132" y="1844684"/>
                  <a:pt x="3296911" y="2102481"/>
                  <a:pt x="3409135" y="2178165"/>
                </a:cubicBezTo>
                <a:cubicBezTo>
                  <a:pt x="3521360" y="2253848"/>
                  <a:pt x="3739918" y="2106880"/>
                  <a:pt x="3951362" y="1964825"/>
                </a:cubicBezTo>
                <a:lnTo>
                  <a:pt x="4040868" y="1907085"/>
                </a:lnTo>
                <a:lnTo>
                  <a:pt x="4040868" y="2245468"/>
                </a:lnTo>
                <a:lnTo>
                  <a:pt x="3897247" y="2338115"/>
                </a:lnTo>
                <a:cubicBezTo>
                  <a:pt x="3680078" y="2466935"/>
                  <a:pt x="3453297" y="2550946"/>
                  <a:pt x="3250168" y="2413957"/>
                </a:cubicBezTo>
                <a:cubicBezTo>
                  <a:pt x="2979295" y="2231282"/>
                  <a:pt x="3056854" y="1862273"/>
                  <a:pt x="3125358" y="1536797"/>
                </a:cubicBezTo>
                <a:cubicBezTo>
                  <a:pt x="3177820" y="1287528"/>
                  <a:pt x="3232077" y="1029749"/>
                  <a:pt x="3119853" y="954065"/>
                </a:cubicBezTo>
                <a:cubicBezTo>
                  <a:pt x="3007628" y="878381"/>
                  <a:pt x="2788984" y="1025298"/>
                  <a:pt x="2577517" y="1167400"/>
                </a:cubicBezTo>
                <a:cubicBezTo>
                  <a:pt x="2301431" y="1352887"/>
                  <a:pt x="1988500" y="1563095"/>
                  <a:pt x="1717591" y="1380395"/>
                </a:cubicBezTo>
                <a:cubicBezTo>
                  <a:pt x="1446683" y="1197696"/>
                  <a:pt x="1524354" y="828830"/>
                  <a:pt x="1592853" y="503348"/>
                </a:cubicBezTo>
                <a:cubicBezTo>
                  <a:pt x="1632232" y="316369"/>
                  <a:pt x="1672597" y="124625"/>
                  <a:pt x="1642974" y="8510"/>
                </a:cubicBezTo>
                <a:close/>
                <a:moveTo>
                  <a:pt x="0" y="0"/>
                </a:moveTo>
                <a:lnTo>
                  <a:pt x="285293" y="0"/>
                </a:lnTo>
                <a:lnTo>
                  <a:pt x="288683" y="23305"/>
                </a:lnTo>
                <a:cubicBezTo>
                  <a:pt x="298556" y="62009"/>
                  <a:pt x="316206" y="92310"/>
                  <a:pt x="344260" y="111230"/>
                </a:cubicBezTo>
                <a:cubicBezTo>
                  <a:pt x="428424" y="167989"/>
                  <a:pt x="572407" y="99511"/>
                  <a:pt x="728339" y="1794"/>
                </a:cubicBezTo>
                <a:lnTo>
                  <a:pt x="731070" y="0"/>
                </a:lnTo>
                <a:lnTo>
                  <a:pt x="1253365" y="0"/>
                </a:lnTo>
                <a:lnTo>
                  <a:pt x="1203261" y="30014"/>
                </a:lnTo>
                <a:cubicBezTo>
                  <a:pt x="1151276" y="62590"/>
                  <a:pt x="1097964" y="98419"/>
                  <a:pt x="1045098" y="133945"/>
                </a:cubicBezTo>
                <a:cubicBezTo>
                  <a:pt x="769005" y="319427"/>
                  <a:pt x="456124" y="529669"/>
                  <a:pt x="185259" y="346999"/>
                </a:cubicBezTo>
                <a:cubicBezTo>
                  <a:pt x="83685" y="278498"/>
                  <a:pt x="31110" y="183804"/>
                  <a:pt x="8682" y="75030"/>
                </a:cubicBezTo>
                <a:close/>
              </a:path>
            </a:pathLst>
          </a:custGeom>
          <a:solidFill>
            <a:schemeClr val="accent2">
              <a:lumMod val="20000"/>
              <a:lumOff val="80000"/>
              <a:alpha val="50000"/>
            </a:schemeClr>
          </a:solidFill>
          <a:ln w="9400"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Rectangle 3">
            <a:extLst>
              <a:ext uri="{FF2B5EF4-FFF2-40B4-BE49-F238E27FC236}">
                <a16:creationId xmlns:a16="http://schemas.microsoft.com/office/drawing/2014/main" id="{683E7202-D4FD-97A5-44A7-EC8436DA2BFF}"/>
              </a:ext>
              <a:ext uri="{C183D7F6-B498-43B3-948B-1728B52AA6E4}">
                <adec:decorative xmlns:adec="http://schemas.microsoft.com/office/drawing/2017/decorative" val="1"/>
              </a:ext>
            </a:extLst>
          </p:cNvPr>
          <p:cNvSpPr/>
          <p:nvPr userDrawn="1"/>
        </p:nvSpPr>
        <p:spPr>
          <a:xfrm>
            <a:off x="7453932" y="851548"/>
            <a:ext cx="4353117" cy="5005405"/>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680E844-DC94-8DC4-9D32-BFCC7888727A}"/>
              </a:ext>
              <a:ext uri="{C183D7F6-B498-43B3-948B-1728B52AA6E4}">
                <adec:decorative xmlns:adec="http://schemas.microsoft.com/office/drawing/2017/decorative" val="1"/>
              </a:ext>
            </a:extLst>
          </p:cNvPr>
          <p:cNvSpPr/>
          <p:nvPr userDrawn="1"/>
        </p:nvSpPr>
        <p:spPr>
          <a:xfrm>
            <a:off x="7453932" y="380999"/>
            <a:ext cx="4353117" cy="470550"/>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90C8A32-35EB-644B-4A78-F0837BB8C9A5}"/>
              </a:ext>
              <a:ext uri="{C183D7F6-B498-43B3-948B-1728B52AA6E4}">
                <adec:decorative xmlns:adec="http://schemas.microsoft.com/office/drawing/2017/decorative" val="1"/>
              </a:ext>
            </a:extLst>
          </p:cNvPr>
          <p:cNvGrpSpPr/>
          <p:nvPr userDrawn="1"/>
        </p:nvGrpSpPr>
        <p:grpSpPr>
          <a:xfrm>
            <a:off x="7595447" y="505268"/>
            <a:ext cx="810985" cy="212272"/>
            <a:chOff x="1883229" y="800099"/>
            <a:chExt cx="810985" cy="212272"/>
          </a:xfrm>
        </p:grpSpPr>
        <p:sp>
          <p:nvSpPr>
            <p:cNvPr id="29" name="Oval 28">
              <a:extLst>
                <a:ext uri="{FF2B5EF4-FFF2-40B4-BE49-F238E27FC236}">
                  <a16:creationId xmlns:a16="http://schemas.microsoft.com/office/drawing/2014/main" id="{7D61DD85-A825-A396-2A30-039913643826}"/>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AE29ECB8-2561-5C06-11F4-9DAB13E88AF9}"/>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EAE27364-A704-A922-E89E-C44E9040E1E4}"/>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 name="Picture Placeholder 35">
            <a:extLst>
              <a:ext uri="{FF2B5EF4-FFF2-40B4-BE49-F238E27FC236}">
                <a16:creationId xmlns:a16="http://schemas.microsoft.com/office/drawing/2014/main" id="{E5704C24-F4AD-72DA-159C-32CBFB1AFD4B}"/>
              </a:ext>
            </a:extLst>
          </p:cNvPr>
          <p:cNvSpPr>
            <a:spLocks noGrp="1"/>
          </p:cNvSpPr>
          <p:nvPr>
            <p:ph type="pic" sz="quarter" idx="18"/>
          </p:nvPr>
        </p:nvSpPr>
        <p:spPr>
          <a:xfrm>
            <a:off x="7481871" y="881363"/>
            <a:ext cx="4297680" cy="4937760"/>
          </a:xfrm>
        </p:spPr>
        <p:txBody>
          <a:bodyPr/>
          <a:lstStyle>
            <a:lvl1pPr marL="0" indent="0" algn="ctr">
              <a:buNone/>
              <a:defRPr sz="2000"/>
            </a:lvl1pPr>
          </a:lstStyle>
          <a:p>
            <a:r>
              <a:rPr lang="en-US" dirty="0"/>
              <a:t>Click icon to add picture</a:t>
            </a:r>
          </a:p>
        </p:txBody>
      </p:sp>
      <p:sp>
        <p:nvSpPr>
          <p:cNvPr id="3" name="Rectangle 2">
            <a:extLst>
              <a:ext uri="{FF2B5EF4-FFF2-40B4-BE49-F238E27FC236}">
                <a16:creationId xmlns:a16="http://schemas.microsoft.com/office/drawing/2014/main" id="{2F8B87FB-2727-2ED0-7E72-76E55BE45CAA}"/>
              </a:ext>
              <a:ext uri="{C183D7F6-B498-43B3-948B-1728B52AA6E4}">
                <adec:decorative xmlns:adec="http://schemas.microsoft.com/office/drawing/2017/decorative" val="1"/>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D9C4F77E-C259-1702-5FF7-B1EF4F060EAB}"/>
              </a:ext>
              <a:ext uri="{C183D7F6-B498-43B3-948B-1728B52AA6E4}">
                <adec:decorative xmlns:adec="http://schemas.microsoft.com/office/drawing/2017/decorative" val="1"/>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3">
            <a:extLst>
              <a:ext uri="{FF2B5EF4-FFF2-40B4-BE49-F238E27FC236}">
                <a16:creationId xmlns:a16="http://schemas.microsoft.com/office/drawing/2014/main" id="{BE4EF1CA-0713-F725-CD7A-054E12143376}"/>
              </a:ext>
            </a:extLst>
          </p:cNvPr>
          <p:cNvSpPr>
            <a:spLocks noGrp="1"/>
          </p:cNvSpPr>
          <p:nvPr>
            <p:ph type="dt" sz="half" idx="2"/>
          </p:nvPr>
        </p:nvSpPr>
        <p:spPr>
          <a:xfrm>
            <a:off x="10011833" y="6226628"/>
            <a:ext cx="1560304" cy="631372"/>
          </a:xfrm>
          <a:prstGeom prst="rect">
            <a:avLst/>
          </a:prstGeom>
        </p:spPr>
        <p:txBody>
          <a:bodyPr vert="horz" lIns="91440" tIns="91440" rIns="91440" bIns="45720" rtlCol="0" anchor="ctr"/>
          <a:lstStyle>
            <a:lvl1pPr algn="ctr">
              <a:defRPr sz="1800">
                <a:solidFill>
                  <a:schemeClr val="tx1"/>
                </a:solidFill>
                <a:latin typeface="+mj-lt"/>
              </a:defRPr>
            </a:lvl1pPr>
          </a:lstStyle>
          <a:p>
            <a:fld id="{AB066C26-EC61-4AF5-B950-A05F9B06BC7B}" type="datetime1">
              <a:rPr lang="en-US" smtClean="0"/>
              <a:t>2/15/2025</a:t>
            </a:fld>
            <a:endParaRPr lang="en-US" dirty="0"/>
          </a:p>
        </p:txBody>
      </p:sp>
      <p:pic>
        <p:nvPicPr>
          <p:cNvPr id="8" name="Graphic 7">
            <a:extLst>
              <a:ext uri="{FF2B5EF4-FFF2-40B4-BE49-F238E27FC236}">
                <a16:creationId xmlns:a16="http://schemas.microsoft.com/office/drawing/2014/main" id="{C7C27500-80A5-ACE3-E5FE-30B63950C8C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542011" y="6405154"/>
            <a:ext cx="274320" cy="274320"/>
          </a:xfrm>
          <a:prstGeom prst="rect">
            <a:avLst/>
          </a:prstGeom>
        </p:spPr>
      </p:pic>
      <p:pic>
        <p:nvPicPr>
          <p:cNvPr id="11" name="Graphic 10">
            <a:extLst>
              <a:ext uri="{FF2B5EF4-FFF2-40B4-BE49-F238E27FC236}">
                <a16:creationId xmlns:a16="http://schemas.microsoft.com/office/drawing/2014/main" id="{06256C1F-A548-F457-2753-E96A83E5E1B3}"/>
              </a:ext>
              <a:ext uri="{C183D7F6-B498-43B3-948B-1728B52AA6E4}">
                <adec:decorative xmlns:adec="http://schemas.microsoft.com/office/drawing/2017/decorative" val="1"/>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9168948" y="6405154"/>
            <a:ext cx="274320" cy="274320"/>
          </a:xfrm>
          <a:prstGeom prst="rect">
            <a:avLst/>
          </a:prstGeom>
        </p:spPr>
      </p:pic>
      <p:pic>
        <p:nvPicPr>
          <p:cNvPr id="12" name="Graphic 11">
            <a:extLst>
              <a:ext uri="{FF2B5EF4-FFF2-40B4-BE49-F238E27FC236}">
                <a16:creationId xmlns:a16="http://schemas.microsoft.com/office/drawing/2014/main" id="{797F79C1-FB83-AC51-70F8-8E7305F7C8E1}"/>
              </a:ext>
              <a:ext uri="{C183D7F6-B498-43B3-948B-1728B52AA6E4}">
                <adec:decorative xmlns:adec="http://schemas.microsoft.com/office/drawing/2017/decorative" val="1"/>
              </a:ext>
            </a:extLst>
          </p:cNvPr>
          <p:cNvPicPr>
            <a:picLocks noChangeAspect="1"/>
          </p:cNvPicPr>
          <p:nvPr userDrawn="1"/>
        </p:nvPicPr>
        <p:blipFill rotWithShape="1">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rcRect l="13558" t="13558" r="13558" b="13558"/>
          <a:stretch/>
        </p:blipFill>
        <p:spPr>
          <a:xfrm>
            <a:off x="8795884" y="6405154"/>
            <a:ext cx="274320" cy="274320"/>
          </a:xfrm>
          <a:prstGeom prst="rect">
            <a:avLst/>
          </a:prstGeom>
        </p:spPr>
      </p:pic>
      <p:sp>
        <p:nvSpPr>
          <p:cNvPr id="15" name="Slide Number Placeholder 5">
            <a:extLst>
              <a:ext uri="{FF2B5EF4-FFF2-40B4-BE49-F238E27FC236}">
                <a16:creationId xmlns:a16="http://schemas.microsoft.com/office/drawing/2014/main" id="{BBDD93F0-5136-93CB-0125-942AA638272F}"/>
              </a:ext>
            </a:extLst>
          </p:cNvPr>
          <p:cNvSpPr>
            <a:spLocks noGrp="1"/>
          </p:cNvSpPr>
          <p:nvPr>
            <p:ph type="sldNum" sz="quarter" idx="4"/>
          </p:nvPr>
        </p:nvSpPr>
        <p:spPr>
          <a:xfrm>
            <a:off x="11572137" y="6226628"/>
            <a:ext cx="630748" cy="631372"/>
          </a:xfrm>
          <a:prstGeom prst="rect">
            <a:avLst/>
          </a:prstGeom>
        </p:spPr>
        <p:txBody>
          <a:bodyPr vert="horz" lIns="91440" tIns="91440" rIns="91440" bIns="45720" rtlCol="0" anchor="ctr"/>
          <a:lstStyle>
            <a:lvl1pPr algn="ctr">
              <a:defRPr lang="en-US" sz="1800" smtClean="0">
                <a:solidFill>
                  <a:schemeClr val="tx1"/>
                </a:solidFill>
                <a:latin typeface="+mj-lt"/>
              </a:defRPr>
            </a:lvl1pPr>
          </a:lstStyle>
          <a:p>
            <a:fld id="{294A09A9-5501-47C1-A89A-A340965A2BE2}" type="slidenum">
              <a:rPr lang="en-US" smtClean="0"/>
              <a:pPr/>
              <a:t>‹#›</a:t>
            </a:fld>
            <a:endParaRPr lang="en-US" dirty="0"/>
          </a:p>
        </p:txBody>
      </p:sp>
      <p:sp>
        <p:nvSpPr>
          <p:cNvPr id="16" name="Rectangle 15">
            <a:extLst>
              <a:ext uri="{FF2B5EF4-FFF2-40B4-BE49-F238E27FC236}">
                <a16:creationId xmlns:a16="http://schemas.microsoft.com/office/drawing/2014/main" id="{1FE7A212-2920-1971-09FB-8F2CF45120D7}"/>
              </a:ext>
              <a:ext uri="{C183D7F6-B498-43B3-948B-1728B52AA6E4}">
                <adec:decorative xmlns:adec="http://schemas.microsoft.com/office/drawing/2017/decorative" val="1"/>
              </a:ext>
            </a:extLst>
          </p:cNvPr>
          <p:cNvSpPr/>
          <p:nvPr userDrawn="1"/>
        </p:nvSpPr>
        <p:spPr>
          <a:xfrm>
            <a:off x="381001" y="6352731"/>
            <a:ext cx="1306286" cy="397329"/>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1800" b="1" dirty="0">
                <a:solidFill>
                  <a:schemeClr val="tx1"/>
                </a:solidFill>
                <a:latin typeface="+mn-lt"/>
              </a:rPr>
              <a:t>START</a:t>
            </a:r>
            <a:endParaRPr lang="en-US" b="1" dirty="0">
              <a:solidFill>
                <a:schemeClr val="tx1"/>
              </a:solidFill>
              <a:latin typeface="+mn-lt"/>
            </a:endParaRPr>
          </a:p>
        </p:txBody>
      </p:sp>
    </p:spTree>
    <p:extLst>
      <p:ext uri="{BB962C8B-B14F-4D97-AF65-F5344CB8AC3E}">
        <p14:creationId xmlns:p14="http://schemas.microsoft.com/office/powerpoint/2010/main" val="104480642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B9D92F9-7505-2024-1DF6-10DB1241A72C}"/>
              </a:ext>
              <a:ext uri="{C183D7F6-B498-43B3-948B-1728B52AA6E4}">
                <adec:decorative xmlns:adec="http://schemas.microsoft.com/office/drawing/2017/decorative" val="1"/>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l="40898"/>
          <a:stretch/>
        </p:blipFill>
        <p:spPr>
          <a:xfrm>
            <a:off x="0" y="1448221"/>
            <a:ext cx="2197076" cy="3717471"/>
          </a:xfrm>
          <a:prstGeom prst="rect">
            <a:avLst/>
          </a:prstGeom>
        </p:spPr>
      </p:pic>
      <p:sp>
        <p:nvSpPr>
          <p:cNvPr id="21" name="Rectangle 20">
            <a:extLst>
              <a:ext uri="{FF2B5EF4-FFF2-40B4-BE49-F238E27FC236}">
                <a16:creationId xmlns:a16="http://schemas.microsoft.com/office/drawing/2014/main" id="{7D296A0E-AA2F-B543-BCEA-D30C665A2BA2}"/>
              </a:ext>
              <a:ext uri="{C183D7F6-B498-43B3-948B-1728B52AA6E4}">
                <adec:decorative xmlns:adec="http://schemas.microsoft.com/office/drawing/2017/decorative" val="1"/>
              </a:ext>
            </a:extLst>
          </p:cNvPr>
          <p:cNvSpPr/>
          <p:nvPr userDrawn="1"/>
        </p:nvSpPr>
        <p:spPr>
          <a:xfrm>
            <a:off x="380999" y="851548"/>
            <a:ext cx="6687981" cy="5005405"/>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2" name="Rectangle 21">
            <a:extLst>
              <a:ext uri="{FF2B5EF4-FFF2-40B4-BE49-F238E27FC236}">
                <a16:creationId xmlns:a16="http://schemas.microsoft.com/office/drawing/2014/main" id="{FF4E35C9-2754-CF70-29E7-27AC12CE482E}"/>
              </a:ext>
              <a:ext uri="{C183D7F6-B498-43B3-948B-1728B52AA6E4}">
                <adec:decorative xmlns:adec="http://schemas.microsoft.com/office/drawing/2017/decorative" val="1"/>
              </a:ext>
            </a:extLst>
          </p:cNvPr>
          <p:cNvSpPr/>
          <p:nvPr userDrawn="1"/>
        </p:nvSpPr>
        <p:spPr>
          <a:xfrm>
            <a:off x="380999" y="380999"/>
            <a:ext cx="6687981" cy="470550"/>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69AAB6D3-CF07-3A44-F37A-9DEF7B82B56B}"/>
              </a:ext>
              <a:ext uri="{C183D7F6-B498-43B3-948B-1728B52AA6E4}">
                <adec:decorative xmlns:adec="http://schemas.microsoft.com/office/drawing/2017/decorative" val="1"/>
              </a:ext>
            </a:extLst>
          </p:cNvPr>
          <p:cNvGrpSpPr/>
          <p:nvPr userDrawn="1"/>
        </p:nvGrpSpPr>
        <p:grpSpPr>
          <a:xfrm>
            <a:off x="522515" y="505268"/>
            <a:ext cx="810985" cy="212272"/>
            <a:chOff x="1883229" y="800099"/>
            <a:chExt cx="810985" cy="212272"/>
          </a:xfrm>
        </p:grpSpPr>
        <p:sp>
          <p:nvSpPr>
            <p:cNvPr id="18" name="Oval 17">
              <a:extLst>
                <a:ext uri="{FF2B5EF4-FFF2-40B4-BE49-F238E27FC236}">
                  <a16:creationId xmlns:a16="http://schemas.microsoft.com/office/drawing/2014/main" id="{16E4DBAB-D882-5741-A690-F28CB547E059}"/>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59414570-C554-43C4-DF59-67790E6DBEB8}"/>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9EC5277-EFEF-467F-A8E8-3AB6A62F3A00}"/>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385644" y="841808"/>
            <a:ext cx="6712153" cy="4012867"/>
          </a:xfrm>
        </p:spPr>
        <p:txBody>
          <a:bodyPr anchor="ctr"/>
          <a:lstStyle>
            <a:lvl1pPr algn="ctr">
              <a:defRPr sz="5400"/>
            </a:lvl1pPr>
          </a:lstStyle>
          <a:p>
            <a:r>
              <a:rPr lang="en-US" dirty="0"/>
              <a:t>Click to add title</a:t>
            </a:r>
          </a:p>
        </p:txBody>
      </p:sp>
      <p:sp>
        <p:nvSpPr>
          <p:cNvPr id="3" name="Rectangle: Rounded Corners 2">
            <a:extLst>
              <a:ext uri="{FF2B5EF4-FFF2-40B4-BE49-F238E27FC236}">
                <a16:creationId xmlns:a16="http://schemas.microsoft.com/office/drawing/2014/main" id="{A63774F2-22B6-2050-1FA9-905E2B2B5FD4}"/>
              </a:ext>
              <a:ext uri="{C183D7F6-B498-43B3-948B-1728B52AA6E4}">
                <adec:decorative xmlns:adec="http://schemas.microsoft.com/office/drawing/2017/decorative" val="1"/>
              </a:ext>
            </a:extLst>
          </p:cNvPr>
          <p:cNvSpPr/>
          <p:nvPr userDrawn="1"/>
        </p:nvSpPr>
        <p:spPr>
          <a:xfrm>
            <a:off x="720532" y="4854677"/>
            <a:ext cx="6008915" cy="652923"/>
          </a:xfrm>
          <a:prstGeom prst="roundRect">
            <a:avLst>
              <a:gd name="adj" fmla="val 50000"/>
            </a:avLst>
          </a:prstGeom>
          <a:solidFill>
            <a:schemeClr val="accent2"/>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ubtitle 2">
            <a:extLst>
              <a:ext uri="{FF2B5EF4-FFF2-40B4-BE49-F238E27FC236}">
                <a16:creationId xmlns:a16="http://schemas.microsoft.com/office/drawing/2014/main" id="{D406CD66-4AAA-6429-2E99-B4514373C2AE}"/>
              </a:ext>
            </a:extLst>
          </p:cNvPr>
          <p:cNvSpPr>
            <a:spLocks noGrp="1"/>
          </p:cNvSpPr>
          <p:nvPr>
            <p:ph type="subTitle" idx="1" hasCustomPrompt="1"/>
          </p:nvPr>
        </p:nvSpPr>
        <p:spPr>
          <a:xfrm>
            <a:off x="734784" y="4854677"/>
            <a:ext cx="6008915" cy="652923"/>
          </a:xfrm>
        </p:spPr>
        <p:txBody>
          <a:bodyPr anchor="ctr">
            <a:no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1" name="Freeform: Shape 30">
            <a:extLst>
              <a:ext uri="{FF2B5EF4-FFF2-40B4-BE49-F238E27FC236}">
                <a16:creationId xmlns:a16="http://schemas.microsoft.com/office/drawing/2014/main" id="{A037F58E-633A-20EC-118A-2A3039E204FC}"/>
              </a:ext>
              <a:ext uri="{C183D7F6-B498-43B3-948B-1728B52AA6E4}">
                <adec:decorative xmlns:adec="http://schemas.microsoft.com/office/drawing/2017/decorative" val="1"/>
              </a:ext>
            </a:extLst>
          </p:cNvPr>
          <p:cNvSpPr/>
          <p:nvPr userDrawn="1"/>
        </p:nvSpPr>
        <p:spPr>
          <a:xfrm>
            <a:off x="8151132" y="1"/>
            <a:ext cx="4040868" cy="2484203"/>
          </a:xfrm>
          <a:custGeom>
            <a:avLst/>
            <a:gdLst>
              <a:gd name="connsiteX0" fmla="*/ 1639501 w 4040868"/>
              <a:gd name="connsiteY0" fmla="*/ 0 h 2484203"/>
              <a:gd name="connsiteX1" fmla="*/ 1927972 w 4040868"/>
              <a:gd name="connsiteY1" fmla="*/ 0 h 2484203"/>
              <a:gd name="connsiteX2" fmla="*/ 1936047 w 4040868"/>
              <a:gd name="connsiteY2" fmla="*/ 69832 h 2484203"/>
              <a:gd name="connsiteX3" fmla="*/ 1871145 w 4040868"/>
              <a:gd name="connsiteY3" fmla="*/ 561938 h 2484203"/>
              <a:gd name="connsiteX4" fmla="*/ 1876589 w 4040868"/>
              <a:gd name="connsiteY4" fmla="*/ 1144624 h 2484203"/>
              <a:gd name="connsiteX5" fmla="*/ 2418931 w 4040868"/>
              <a:gd name="connsiteY5" fmla="*/ 931295 h 2484203"/>
              <a:gd name="connsiteX6" fmla="*/ 3278854 w 4040868"/>
              <a:gd name="connsiteY6" fmla="*/ 718297 h 2484203"/>
              <a:gd name="connsiteX7" fmla="*/ 3403625 w 4040868"/>
              <a:gd name="connsiteY7" fmla="*/ 1595367 h 2484203"/>
              <a:gd name="connsiteX8" fmla="*/ 3409135 w 4040868"/>
              <a:gd name="connsiteY8" fmla="*/ 2178165 h 2484203"/>
              <a:gd name="connsiteX9" fmla="*/ 3951362 w 4040868"/>
              <a:gd name="connsiteY9" fmla="*/ 1964825 h 2484203"/>
              <a:gd name="connsiteX10" fmla="*/ 4040868 w 4040868"/>
              <a:gd name="connsiteY10" fmla="*/ 1907085 h 2484203"/>
              <a:gd name="connsiteX11" fmla="*/ 4040868 w 4040868"/>
              <a:gd name="connsiteY11" fmla="*/ 2245468 h 2484203"/>
              <a:gd name="connsiteX12" fmla="*/ 3897247 w 4040868"/>
              <a:gd name="connsiteY12" fmla="*/ 2338115 h 2484203"/>
              <a:gd name="connsiteX13" fmla="*/ 3250168 w 4040868"/>
              <a:gd name="connsiteY13" fmla="*/ 2413957 h 2484203"/>
              <a:gd name="connsiteX14" fmla="*/ 3125358 w 4040868"/>
              <a:gd name="connsiteY14" fmla="*/ 1536797 h 2484203"/>
              <a:gd name="connsiteX15" fmla="*/ 3119853 w 4040868"/>
              <a:gd name="connsiteY15" fmla="*/ 954065 h 2484203"/>
              <a:gd name="connsiteX16" fmla="*/ 2577517 w 4040868"/>
              <a:gd name="connsiteY16" fmla="*/ 1167400 h 2484203"/>
              <a:gd name="connsiteX17" fmla="*/ 1717591 w 4040868"/>
              <a:gd name="connsiteY17" fmla="*/ 1380395 h 2484203"/>
              <a:gd name="connsiteX18" fmla="*/ 1592853 w 4040868"/>
              <a:gd name="connsiteY18" fmla="*/ 503348 h 2484203"/>
              <a:gd name="connsiteX19" fmla="*/ 1642974 w 4040868"/>
              <a:gd name="connsiteY19" fmla="*/ 8510 h 2484203"/>
              <a:gd name="connsiteX20" fmla="*/ 0 w 4040868"/>
              <a:gd name="connsiteY20" fmla="*/ 0 h 2484203"/>
              <a:gd name="connsiteX21" fmla="*/ 285293 w 4040868"/>
              <a:gd name="connsiteY21" fmla="*/ 0 h 2484203"/>
              <a:gd name="connsiteX22" fmla="*/ 288683 w 4040868"/>
              <a:gd name="connsiteY22" fmla="*/ 23305 h 2484203"/>
              <a:gd name="connsiteX23" fmla="*/ 344260 w 4040868"/>
              <a:gd name="connsiteY23" fmla="*/ 111230 h 2484203"/>
              <a:gd name="connsiteX24" fmla="*/ 728339 w 4040868"/>
              <a:gd name="connsiteY24" fmla="*/ 1794 h 2484203"/>
              <a:gd name="connsiteX25" fmla="*/ 731070 w 4040868"/>
              <a:gd name="connsiteY25" fmla="*/ 0 h 2484203"/>
              <a:gd name="connsiteX26" fmla="*/ 1253365 w 4040868"/>
              <a:gd name="connsiteY26" fmla="*/ 0 h 2484203"/>
              <a:gd name="connsiteX27" fmla="*/ 1203261 w 4040868"/>
              <a:gd name="connsiteY27" fmla="*/ 30014 h 2484203"/>
              <a:gd name="connsiteX28" fmla="*/ 1045098 w 4040868"/>
              <a:gd name="connsiteY28" fmla="*/ 133945 h 2484203"/>
              <a:gd name="connsiteX29" fmla="*/ 185259 w 4040868"/>
              <a:gd name="connsiteY29" fmla="*/ 346999 h 2484203"/>
              <a:gd name="connsiteX30" fmla="*/ 8682 w 4040868"/>
              <a:gd name="connsiteY30" fmla="*/ 75030 h 248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40868" h="2484203">
                <a:moveTo>
                  <a:pt x="1639501" y="0"/>
                </a:moveTo>
                <a:lnTo>
                  <a:pt x="1927972" y="0"/>
                </a:lnTo>
                <a:lnTo>
                  <a:pt x="1936047" y="69832"/>
                </a:lnTo>
                <a:cubicBezTo>
                  <a:pt x="1941935" y="225592"/>
                  <a:pt x="1905398" y="399199"/>
                  <a:pt x="1871145" y="561938"/>
                </a:cubicBezTo>
                <a:cubicBezTo>
                  <a:pt x="1818675" y="811204"/>
                  <a:pt x="1764412" y="1068972"/>
                  <a:pt x="1876589" y="1144624"/>
                </a:cubicBezTo>
                <a:cubicBezTo>
                  <a:pt x="1988767" y="1220276"/>
                  <a:pt x="2207469" y="1073404"/>
                  <a:pt x="2418931" y="931295"/>
                </a:cubicBezTo>
                <a:cubicBezTo>
                  <a:pt x="2695019" y="745819"/>
                  <a:pt x="3007951" y="535602"/>
                  <a:pt x="3278854" y="718297"/>
                </a:cubicBezTo>
                <a:cubicBezTo>
                  <a:pt x="3549759" y="900994"/>
                  <a:pt x="3472126" y="1269896"/>
                  <a:pt x="3403625" y="1595367"/>
                </a:cubicBezTo>
                <a:cubicBezTo>
                  <a:pt x="3351132" y="1844684"/>
                  <a:pt x="3296911" y="2102481"/>
                  <a:pt x="3409135" y="2178165"/>
                </a:cubicBezTo>
                <a:cubicBezTo>
                  <a:pt x="3521360" y="2253848"/>
                  <a:pt x="3739918" y="2106880"/>
                  <a:pt x="3951362" y="1964825"/>
                </a:cubicBezTo>
                <a:lnTo>
                  <a:pt x="4040868" y="1907085"/>
                </a:lnTo>
                <a:lnTo>
                  <a:pt x="4040868" y="2245468"/>
                </a:lnTo>
                <a:lnTo>
                  <a:pt x="3897247" y="2338115"/>
                </a:lnTo>
                <a:cubicBezTo>
                  <a:pt x="3680078" y="2466935"/>
                  <a:pt x="3453297" y="2550946"/>
                  <a:pt x="3250168" y="2413957"/>
                </a:cubicBezTo>
                <a:cubicBezTo>
                  <a:pt x="2979295" y="2231282"/>
                  <a:pt x="3056854" y="1862273"/>
                  <a:pt x="3125358" y="1536797"/>
                </a:cubicBezTo>
                <a:cubicBezTo>
                  <a:pt x="3177820" y="1287528"/>
                  <a:pt x="3232077" y="1029749"/>
                  <a:pt x="3119853" y="954065"/>
                </a:cubicBezTo>
                <a:cubicBezTo>
                  <a:pt x="3007628" y="878381"/>
                  <a:pt x="2788984" y="1025298"/>
                  <a:pt x="2577517" y="1167400"/>
                </a:cubicBezTo>
                <a:cubicBezTo>
                  <a:pt x="2301431" y="1352887"/>
                  <a:pt x="1988500" y="1563095"/>
                  <a:pt x="1717591" y="1380395"/>
                </a:cubicBezTo>
                <a:cubicBezTo>
                  <a:pt x="1446683" y="1197696"/>
                  <a:pt x="1524354" y="828830"/>
                  <a:pt x="1592853" y="503348"/>
                </a:cubicBezTo>
                <a:cubicBezTo>
                  <a:pt x="1632232" y="316369"/>
                  <a:pt x="1672597" y="124625"/>
                  <a:pt x="1642974" y="8510"/>
                </a:cubicBezTo>
                <a:close/>
                <a:moveTo>
                  <a:pt x="0" y="0"/>
                </a:moveTo>
                <a:lnTo>
                  <a:pt x="285293" y="0"/>
                </a:lnTo>
                <a:lnTo>
                  <a:pt x="288683" y="23305"/>
                </a:lnTo>
                <a:cubicBezTo>
                  <a:pt x="298556" y="62009"/>
                  <a:pt x="316206" y="92310"/>
                  <a:pt x="344260" y="111230"/>
                </a:cubicBezTo>
                <a:cubicBezTo>
                  <a:pt x="428424" y="167989"/>
                  <a:pt x="572407" y="99511"/>
                  <a:pt x="728339" y="1794"/>
                </a:cubicBezTo>
                <a:lnTo>
                  <a:pt x="731070" y="0"/>
                </a:lnTo>
                <a:lnTo>
                  <a:pt x="1253365" y="0"/>
                </a:lnTo>
                <a:lnTo>
                  <a:pt x="1203261" y="30014"/>
                </a:lnTo>
                <a:cubicBezTo>
                  <a:pt x="1151276" y="62590"/>
                  <a:pt x="1097964" y="98419"/>
                  <a:pt x="1045098" y="133945"/>
                </a:cubicBezTo>
                <a:cubicBezTo>
                  <a:pt x="769005" y="319427"/>
                  <a:pt x="456124" y="529669"/>
                  <a:pt x="185259" y="346999"/>
                </a:cubicBezTo>
                <a:cubicBezTo>
                  <a:pt x="83685" y="278498"/>
                  <a:pt x="31110" y="183804"/>
                  <a:pt x="8682" y="75030"/>
                </a:cubicBezTo>
                <a:close/>
              </a:path>
            </a:pathLst>
          </a:custGeom>
          <a:solidFill>
            <a:schemeClr val="accent2">
              <a:lumMod val="20000"/>
              <a:lumOff val="80000"/>
              <a:alpha val="50000"/>
            </a:schemeClr>
          </a:solidFill>
          <a:ln w="9400"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Rectangle 3">
            <a:extLst>
              <a:ext uri="{FF2B5EF4-FFF2-40B4-BE49-F238E27FC236}">
                <a16:creationId xmlns:a16="http://schemas.microsoft.com/office/drawing/2014/main" id="{683E7202-D4FD-97A5-44A7-EC8436DA2BFF}"/>
              </a:ext>
              <a:ext uri="{C183D7F6-B498-43B3-948B-1728B52AA6E4}">
                <adec:decorative xmlns:adec="http://schemas.microsoft.com/office/drawing/2017/decorative" val="1"/>
              </a:ext>
            </a:extLst>
          </p:cNvPr>
          <p:cNvSpPr/>
          <p:nvPr userDrawn="1"/>
        </p:nvSpPr>
        <p:spPr>
          <a:xfrm>
            <a:off x="7453932" y="851548"/>
            <a:ext cx="4353117" cy="5005405"/>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680E844-DC94-8DC4-9D32-BFCC7888727A}"/>
              </a:ext>
              <a:ext uri="{C183D7F6-B498-43B3-948B-1728B52AA6E4}">
                <adec:decorative xmlns:adec="http://schemas.microsoft.com/office/drawing/2017/decorative" val="1"/>
              </a:ext>
            </a:extLst>
          </p:cNvPr>
          <p:cNvSpPr/>
          <p:nvPr userDrawn="1"/>
        </p:nvSpPr>
        <p:spPr>
          <a:xfrm>
            <a:off x="7453932" y="380999"/>
            <a:ext cx="4353117" cy="470550"/>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90C8A32-35EB-644B-4A78-F0837BB8C9A5}"/>
              </a:ext>
              <a:ext uri="{C183D7F6-B498-43B3-948B-1728B52AA6E4}">
                <adec:decorative xmlns:adec="http://schemas.microsoft.com/office/drawing/2017/decorative" val="1"/>
              </a:ext>
            </a:extLst>
          </p:cNvPr>
          <p:cNvGrpSpPr/>
          <p:nvPr userDrawn="1"/>
        </p:nvGrpSpPr>
        <p:grpSpPr>
          <a:xfrm>
            <a:off x="7595447" y="505268"/>
            <a:ext cx="810985" cy="212272"/>
            <a:chOff x="1883229" y="800099"/>
            <a:chExt cx="810985" cy="212272"/>
          </a:xfrm>
        </p:grpSpPr>
        <p:sp>
          <p:nvSpPr>
            <p:cNvPr id="29" name="Oval 28">
              <a:extLst>
                <a:ext uri="{FF2B5EF4-FFF2-40B4-BE49-F238E27FC236}">
                  <a16:creationId xmlns:a16="http://schemas.microsoft.com/office/drawing/2014/main" id="{7D61DD85-A825-A396-2A30-039913643826}"/>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AE29ECB8-2561-5C06-11F4-9DAB13E88AF9}"/>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EAE27364-A704-A922-E89E-C44E9040E1E4}"/>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 name="Picture Placeholder 35">
            <a:extLst>
              <a:ext uri="{FF2B5EF4-FFF2-40B4-BE49-F238E27FC236}">
                <a16:creationId xmlns:a16="http://schemas.microsoft.com/office/drawing/2014/main" id="{E5704C24-F4AD-72DA-159C-32CBFB1AFD4B}"/>
              </a:ext>
            </a:extLst>
          </p:cNvPr>
          <p:cNvSpPr>
            <a:spLocks noGrp="1"/>
          </p:cNvSpPr>
          <p:nvPr>
            <p:ph type="pic" sz="quarter" idx="18"/>
          </p:nvPr>
        </p:nvSpPr>
        <p:spPr>
          <a:xfrm>
            <a:off x="7466631" y="859509"/>
            <a:ext cx="4324485" cy="4983480"/>
          </a:xfrm>
        </p:spPr>
        <p:txBody>
          <a:bodyPr/>
          <a:lstStyle>
            <a:lvl1pPr marL="0" indent="0" algn="ctr">
              <a:buNone/>
              <a:defRPr sz="2000"/>
            </a:lvl1pPr>
          </a:lstStyle>
          <a:p>
            <a:r>
              <a:rPr lang="en-US" dirty="0"/>
              <a:t>Click icon to add picture</a:t>
            </a:r>
          </a:p>
        </p:txBody>
      </p:sp>
      <p:sp>
        <p:nvSpPr>
          <p:cNvPr id="7" name="Rectangle 6">
            <a:extLst>
              <a:ext uri="{FF2B5EF4-FFF2-40B4-BE49-F238E27FC236}">
                <a16:creationId xmlns:a16="http://schemas.microsoft.com/office/drawing/2014/main" id="{579CD2F2-6C1D-5B8C-C5CF-40222BAE8609}"/>
              </a:ext>
              <a:ext uri="{C183D7F6-B498-43B3-948B-1728B52AA6E4}">
                <adec:decorative xmlns:adec="http://schemas.microsoft.com/office/drawing/2017/decorative" val="1"/>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B216551A-8E0E-2E51-2D2F-BD765A674C39}"/>
              </a:ext>
              <a:ext uri="{C183D7F6-B498-43B3-948B-1728B52AA6E4}">
                <adec:decorative xmlns:adec="http://schemas.microsoft.com/office/drawing/2017/decorative" val="1"/>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Date Placeholder 3">
            <a:extLst>
              <a:ext uri="{FF2B5EF4-FFF2-40B4-BE49-F238E27FC236}">
                <a16:creationId xmlns:a16="http://schemas.microsoft.com/office/drawing/2014/main" id="{B612F406-221C-DFC9-5B2E-A6B4A06FF4C7}"/>
              </a:ext>
            </a:extLst>
          </p:cNvPr>
          <p:cNvSpPr>
            <a:spLocks noGrp="1"/>
          </p:cNvSpPr>
          <p:nvPr>
            <p:ph type="dt" sz="half" idx="2"/>
          </p:nvPr>
        </p:nvSpPr>
        <p:spPr>
          <a:xfrm>
            <a:off x="10011833" y="6226628"/>
            <a:ext cx="1560304" cy="631372"/>
          </a:xfrm>
          <a:prstGeom prst="rect">
            <a:avLst/>
          </a:prstGeom>
        </p:spPr>
        <p:txBody>
          <a:bodyPr vert="horz" lIns="91440" tIns="91440" rIns="91440" bIns="45720" rtlCol="0" anchor="ctr"/>
          <a:lstStyle>
            <a:lvl1pPr algn="ctr">
              <a:defRPr sz="1800">
                <a:solidFill>
                  <a:schemeClr val="tx1"/>
                </a:solidFill>
                <a:latin typeface="+mj-lt"/>
              </a:defRPr>
            </a:lvl1pPr>
          </a:lstStyle>
          <a:p>
            <a:fld id="{8AE62FA2-23F2-405D-92E1-30A3B4768037}" type="datetime1">
              <a:rPr lang="en-US" smtClean="0"/>
              <a:t>2/15/2025</a:t>
            </a:fld>
            <a:endParaRPr lang="en-US" dirty="0"/>
          </a:p>
        </p:txBody>
      </p:sp>
      <p:pic>
        <p:nvPicPr>
          <p:cNvPr id="12" name="Graphic 11">
            <a:extLst>
              <a:ext uri="{FF2B5EF4-FFF2-40B4-BE49-F238E27FC236}">
                <a16:creationId xmlns:a16="http://schemas.microsoft.com/office/drawing/2014/main" id="{A08FB81D-7980-C91F-E68F-CA152DB4AD8D}"/>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542011" y="6405154"/>
            <a:ext cx="274320" cy="274320"/>
          </a:xfrm>
          <a:prstGeom prst="rect">
            <a:avLst/>
          </a:prstGeom>
        </p:spPr>
      </p:pic>
      <p:pic>
        <p:nvPicPr>
          <p:cNvPr id="15" name="Graphic 14">
            <a:extLst>
              <a:ext uri="{FF2B5EF4-FFF2-40B4-BE49-F238E27FC236}">
                <a16:creationId xmlns:a16="http://schemas.microsoft.com/office/drawing/2014/main" id="{C790F93D-BC22-F46A-6921-211237434936}"/>
              </a:ext>
              <a:ext uri="{C183D7F6-B498-43B3-948B-1728B52AA6E4}">
                <adec:decorative xmlns:adec="http://schemas.microsoft.com/office/drawing/2017/decorative" val="1"/>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9168948" y="6405154"/>
            <a:ext cx="274320" cy="274320"/>
          </a:xfrm>
          <a:prstGeom prst="rect">
            <a:avLst/>
          </a:prstGeom>
        </p:spPr>
      </p:pic>
      <p:pic>
        <p:nvPicPr>
          <p:cNvPr id="16" name="Graphic 15">
            <a:extLst>
              <a:ext uri="{FF2B5EF4-FFF2-40B4-BE49-F238E27FC236}">
                <a16:creationId xmlns:a16="http://schemas.microsoft.com/office/drawing/2014/main" id="{CBA151EE-A96C-A1AB-6996-3FF8F8AFA1D2}"/>
              </a:ext>
              <a:ext uri="{C183D7F6-B498-43B3-948B-1728B52AA6E4}">
                <adec:decorative xmlns:adec="http://schemas.microsoft.com/office/drawing/2017/decorative" val="1"/>
              </a:ext>
            </a:extLst>
          </p:cNvPr>
          <p:cNvPicPr>
            <a:picLocks noChangeAspect="1"/>
          </p:cNvPicPr>
          <p:nvPr userDrawn="1"/>
        </p:nvPicPr>
        <p:blipFill rotWithShape="1">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rcRect l="13558" t="13558" r="13558" b="13558"/>
          <a:stretch/>
        </p:blipFill>
        <p:spPr>
          <a:xfrm>
            <a:off x="8795884" y="6405154"/>
            <a:ext cx="274320" cy="274320"/>
          </a:xfrm>
          <a:prstGeom prst="rect">
            <a:avLst/>
          </a:prstGeom>
        </p:spPr>
      </p:pic>
      <p:sp>
        <p:nvSpPr>
          <p:cNvPr id="33" name="Slide Number Placeholder 5">
            <a:extLst>
              <a:ext uri="{FF2B5EF4-FFF2-40B4-BE49-F238E27FC236}">
                <a16:creationId xmlns:a16="http://schemas.microsoft.com/office/drawing/2014/main" id="{0FBE0826-C479-F9B2-BE8C-B31F4CD98E4C}"/>
              </a:ext>
            </a:extLst>
          </p:cNvPr>
          <p:cNvSpPr>
            <a:spLocks noGrp="1"/>
          </p:cNvSpPr>
          <p:nvPr>
            <p:ph type="sldNum" sz="quarter" idx="4"/>
          </p:nvPr>
        </p:nvSpPr>
        <p:spPr>
          <a:xfrm>
            <a:off x="11572137" y="6226628"/>
            <a:ext cx="630748" cy="631372"/>
          </a:xfrm>
          <a:prstGeom prst="rect">
            <a:avLst/>
          </a:prstGeom>
        </p:spPr>
        <p:txBody>
          <a:bodyPr vert="horz" lIns="91440" tIns="91440" rIns="91440" bIns="45720" rtlCol="0" anchor="ctr"/>
          <a:lstStyle>
            <a:lvl1pPr algn="ctr">
              <a:defRPr lang="en-US" sz="1800" smtClean="0">
                <a:solidFill>
                  <a:schemeClr val="tx1"/>
                </a:solidFill>
                <a:latin typeface="+mj-lt"/>
              </a:defRPr>
            </a:lvl1pPr>
          </a:lstStyle>
          <a:p>
            <a:fld id="{294A09A9-5501-47C1-A89A-A340965A2BE2}" type="slidenum">
              <a:rPr lang="en-US" smtClean="0"/>
              <a:pPr/>
              <a:t>‹#›</a:t>
            </a:fld>
            <a:endParaRPr lang="en-US" dirty="0"/>
          </a:p>
        </p:txBody>
      </p:sp>
      <p:sp>
        <p:nvSpPr>
          <p:cNvPr id="34" name="Rectangle 33">
            <a:extLst>
              <a:ext uri="{FF2B5EF4-FFF2-40B4-BE49-F238E27FC236}">
                <a16:creationId xmlns:a16="http://schemas.microsoft.com/office/drawing/2014/main" id="{62278FC6-6AA7-8092-6593-326853123591}"/>
              </a:ext>
              <a:ext uri="{C183D7F6-B498-43B3-948B-1728B52AA6E4}">
                <adec:decorative xmlns:adec="http://schemas.microsoft.com/office/drawing/2017/decorative" val="1"/>
              </a:ext>
            </a:extLst>
          </p:cNvPr>
          <p:cNvSpPr/>
          <p:nvPr userDrawn="1"/>
        </p:nvSpPr>
        <p:spPr>
          <a:xfrm>
            <a:off x="381001" y="6352731"/>
            <a:ext cx="1306286" cy="397329"/>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1800" b="1" dirty="0">
                <a:solidFill>
                  <a:schemeClr val="tx1"/>
                </a:solidFill>
                <a:latin typeface="+mn-lt"/>
              </a:rPr>
              <a:t>START</a:t>
            </a:r>
            <a:endParaRPr lang="en-US" b="1" dirty="0">
              <a:solidFill>
                <a:schemeClr val="tx1"/>
              </a:solidFill>
              <a:latin typeface="+mn-lt"/>
            </a:endParaRPr>
          </a:p>
        </p:txBody>
      </p:sp>
    </p:spTree>
    <p:extLst>
      <p:ext uri="{BB962C8B-B14F-4D97-AF65-F5344CB8AC3E}">
        <p14:creationId xmlns:p14="http://schemas.microsoft.com/office/powerpoint/2010/main" val="3383922652"/>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Introduction">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EA41A884-237A-64B6-32E7-217992605B35}"/>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BA79ADB4-793B-694B-0F44-63AED5A3B60F}"/>
              </a:ext>
            </a:extLst>
          </p:cNvPr>
          <p:cNvSpPr>
            <a:spLocks noGrp="1"/>
          </p:cNvSpPr>
          <p:nvPr>
            <p:ph type="title" hasCustomPrompt="1"/>
          </p:nvPr>
        </p:nvSpPr>
        <p:spPr>
          <a:xfrm>
            <a:off x="641350" y="530572"/>
            <a:ext cx="10907016" cy="1162882"/>
          </a:xfrm>
        </p:spPr>
        <p:txBody>
          <a:bodyPr tIns="182880"/>
          <a:lstStyle>
            <a:lvl1pPr algn="l">
              <a:defRPr sz="3200"/>
            </a:lvl1pPr>
          </a:lstStyle>
          <a:p>
            <a:r>
              <a:rPr lang="en-US" dirty="0"/>
              <a:t>Click to add title</a:t>
            </a:r>
          </a:p>
        </p:txBody>
      </p:sp>
      <p:sp>
        <p:nvSpPr>
          <p:cNvPr id="15" name="Text Placeholder 14">
            <a:extLst>
              <a:ext uri="{FF2B5EF4-FFF2-40B4-BE49-F238E27FC236}">
                <a16:creationId xmlns:a16="http://schemas.microsoft.com/office/drawing/2014/main" id="{25D911D6-AEFE-1CA4-D41D-B9157575E483}"/>
              </a:ext>
            </a:extLst>
          </p:cNvPr>
          <p:cNvSpPr>
            <a:spLocks noGrp="1"/>
          </p:cNvSpPr>
          <p:nvPr>
            <p:ph type="body" sz="quarter" idx="10" hasCustomPrompt="1"/>
          </p:nvPr>
        </p:nvSpPr>
        <p:spPr>
          <a:xfrm>
            <a:off x="641350" y="1917700"/>
            <a:ext cx="10907016" cy="3340099"/>
          </a:xfrm>
        </p:spPr>
        <p:txBody>
          <a:bodyPr/>
          <a:lstStyle>
            <a:lvl1pPr marL="285750" indent="-285750">
              <a:lnSpc>
                <a:spcPts val="1900"/>
              </a:lnSpc>
              <a:buFont typeface="Arial" panose="020B0604020202020204" pitchFamily="34" charset="0"/>
              <a:buChar char="•"/>
              <a:defRPr sz="1800"/>
            </a:lvl1pPr>
            <a:lvl2pPr marL="742950" indent="-285750">
              <a:lnSpc>
                <a:spcPts val="1900"/>
              </a:lnSpc>
              <a:buFont typeface="Arial" panose="020B0604020202020204" pitchFamily="34" charset="0"/>
              <a:buChar char="•"/>
              <a:defRPr sz="1800"/>
            </a:lvl2pPr>
            <a:lvl3pPr marL="1200150" indent="-285750">
              <a:lnSpc>
                <a:spcPts val="1900"/>
              </a:lnSpc>
              <a:buFont typeface="Arial" panose="020B0604020202020204" pitchFamily="34" charset="0"/>
              <a:buChar char="•"/>
              <a:defRPr sz="1800"/>
            </a:lvl3pPr>
            <a:lvl4pPr marL="1657350" indent="-285750">
              <a:lnSpc>
                <a:spcPts val="1900"/>
              </a:lnSpc>
              <a:buFont typeface="Arial" panose="020B0604020202020204" pitchFamily="34" charset="0"/>
              <a:buChar char="•"/>
              <a:defRPr sz="1800"/>
            </a:lvl4pPr>
            <a:lvl5pPr marL="2114550" indent="-285750">
              <a:lnSpc>
                <a:spcPts val="1900"/>
              </a:lnSpc>
              <a:buFont typeface="Arial" panose="020B0604020202020204" pitchFamily="34" charset="0"/>
              <a:buChar cha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874C63F8-081B-3D1E-1EC2-A59B7627A0FF}"/>
              </a:ext>
              <a:ext uri="{C183D7F6-B498-43B3-948B-1728B52AA6E4}">
                <adec:decorative xmlns:adec="http://schemas.microsoft.com/office/drawing/2017/decorative" val="1"/>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80B6F8D9-3C25-DDB8-6C45-D06BF5D837DD}"/>
              </a:ext>
              <a:ext uri="{C183D7F6-B498-43B3-948B-1728B52AA6E4}">
                <adec:decorative xmlns:adec="http://schemas.microsoft.com/office/drawing/2017/decorative" val="1"/>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Date Placeholder 3">
            <a:extLst>
              <a:ext uri="{FF2B5EF4-FFF2-40B4-BE49-F238E27FC236}">
                <a16:creationId xmlns:a16="http://schemas.microsoft.com/office/drawing/2014/main" id="{BA069417-406B-7583-F175-EE9B3830EE82}"/>
              </a:ext>
            </a:extLst>
          </p:cNvPr>
          <p:cNvSpPr>
            <a:spLocks noGrp="1"/>
          </p:cNvSpPr>
          <p:nvPr>
            <p:ph type="dt" sz="half" idx="2"/>
          </p:nvPr>
        </p:nvSpPr>
        <p:spPr>
          <a:xfrm>
            <a:off x="10011833" y="6226628"/>
            <a:ext cx="1560304" cy="631372"/>
          </a:xfrm>
          <a:prstGeom prst="rect">
            <a:avLst/>
          </a:prstGeom>
        </p:spPr>
        <p:txBody>
          <a:bodyPr vert="horz" lIns="91440" tIns="91440" rIns="91440" bIns="45720" rtlCol="0" anchor="ctr"/>
          <a:lstStyle>
            <a:lvl1pPr algn="ctr">
              <a:defRPr sz="1800">
                <a:solidFill>
                  <a:schemeClr val="tx1"/>
                </a:solidFill>
                <a:latin typeface="+mj-lt"/>
              </a:defRPr>
            </a:lvl1pPr>
          </a:lstStyle>
          <a:p>
            <a:fld id="{72EF4A04-4223-4A95-BA0C-3707227D0371}" type="datetime1">
              <a:rPr lang="en-US" smtClean="0"/>
              <a:t>2/15/2025</a:t>
            </a:fld>
            <a:endParaRPr lang="en-US" dirty="0"/>
          </a:p>
        </p:txBody>
      </p:sp>
      <p:pic>
        <p:nvPicPr>
          <p:cNvPr id="11" name="Graphic 10">
            <a:extLst>
              <a:ext uri="{FF2B5EF4-FFF2-40B4-BE49-F238E27FC236}">
                <a16:creationId xmlns:a16="http://schemas.microsoft.com/office/drawing/2014/main" id="{8DDC80A3-1127-C309-CCCF-459D4B365B0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542011" y="6405154"/>
            <a:ext cx="274320" cy="274320"/>
          </a:xfrm>
          <a:prstGeom prst="rect">
            <a:avLst/>
          </a:prstGeom>
        </p:spPr>
      </p:pic>
      <p:pic>
        <p:nvPicPr>
          <p:cNvPr id="12" name="Graphic 11">
            <a:extLst>
              <a:ext uri="{FF2B5EF4-FFF2-40B4-BE49-F238E27FC236}">
                <a16:creationId xmlns:a16="http://schemas.microsoft.com/office/drawing/2014/main" id="{A7D4C341-6443-CB24-41AE-09E84AA6E89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168948" y="6405154"/>
            <a:ext cx="274320" cy="274320"/>
          </a:xfrm>
          <a:prstGeom prst="rect">
            <a:avLst/>
          </a:prstGeom>
        </p:spPr>
      </p:pic>
      <p:pic>
        <p:nvPicPr>
          <p:cNvPr id="13" name="Graphic 12">
            <a:extLst>
              <a:ext uri="{FF2B5EF4-FFF2-40B4-BE49-F238E27FC236}">
                <a16:creationId xmlns:a16="http://schemas.microsoft.com/office/drawing/2014/main" id="{553FCF92-6C55-D212-BCA4-51709D62AC13}"/>
              </a:ext>
              <a:ext uri="{C183D7F6-B498-43B3-948B-1728B52AA6E4}">
                <adec:decorative xmlns:adec="http://schemas.microsoft.com/office/drawing/2017/decorative" val="1"/>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8795884" y="6405154"/>
            <a:ext cx="274320" cy="274320"/>
          </a:xfrm>
          <a:prstGeom prst="rect">
            <a:avLst/>
          </a:prstGeom>
        </p:spPr>
      </p:pic>
      <p:sp>
        <p:nvSpPr>
          <p:cNvPr id="16" name="Slide Number Placeholder 5">
            <a:extLst>
              <a:ext uri="{FF2B5EF4-FFF2-40B4-BE49-F238E27FC236}">
                <a16:creationId xmlns:a16="http://schemas.microsoft.com/office/drawing/2014/main" id="{25EF7369-613A-D7D3-3478-17904CF31D29}"/>
              </a:ext>
            </a:extLst>
          </p:cNvPr>
          <p:cNvSpPr>
            <a:spLocks noGrp="1"/>
          </p:cNvSpPr>
          <p:nvPr>
            <p:ph type="sldNum" sz="quarter" idx="4"/>
          </p:nvPr>
        </p:nvSpPr>
        <p:spPr>
          <a:xfrm>
            <a:off x="11572137" y="6226628"/>
            <a:ext cx="630748" cy="631372"/>
          </a:xfrm>
          <a:prstGeom prst="rect">
            <a:avLst/>
          </a:prstGeom>
        </p:spPr>
        <p:txBody>
          <a:bodyPr vert="horz" lIns="91440" tIns="91440" rIns="91440" bIns="45720" rtlCol="0" anchor="ctr"/>
          <a:lstStyle>
            <a:lvl1pPr algn="ctr">
              <a:defRPr lang="en-US" sz="1800" smtClean="0">
                <a:solidFill>
                  <a:schemeClr val="tx1"/>
                </a:solidFill>
                <a:latin typeface="+mj-lt"/>
              </a:defRPr>
            </a:lvl1pPr>
          </a:lstStyle>
          <a:p>
            <a:fld id="{294A09A9-5501-47C1-A89A-A340965A2BE2}" type="slidenum">
              <a:rPr lang="en-US" smtClean="0"/>
              <a:pPr/>
              <a:t>‹#›</a:t>
            </a:fld>
            <a:endParaRPr lang="en-US" dirty="0"/>
          </a:p>
        </p:txBody>
      </p:sp>
      <p:sp>
        <p:nvSpPr>
          <p:cNvPr id="17" name="Rectangle 16">
            <a:extLst>
              <a:ext uri="{FF2B5EF4-FFF2-40B4-BE49-F238E27FC236}">
                <a16:creationId xmlns:a16="http://schemas.microsoft.com/office/drawing/2014/main" id="{72B5CA49-A7D8-662B-28C7-95B7B7AD441B}"/>
              </a:ext>
              <a:ext uri="{C183D7F6-B498-43B3-948B-1728B52AA6E4}">
                <adec:decorative xmlns:adec="http://schemas.microsoft.com/office/drawing/2017/decorative" val="1"/>
              </a:ext>
            </a:extLst>
          </p:cNvPr>
          <p:cNvSpPr/>
          <p:nvPr userDrawn="1"/>
        </p:nvSpPr>
        <p:spPr>
          <a:xfrm>
            <a:off x="381001" y="6352731"/>
            <a:ext cx="1306286" cy="397329"/>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1800" b="1" dirty="0">
                <a:solidFill>
                  <a:schemeClr val="tx1"/>
                </a:solidFill>
                <a:latin typeface="+mn-lt"/>
              </a:rPr>
              <a:t>START</a:t>
            </a:r>
            <a:endParaRPr lang="en-US" b="1" dirty="0">
              <a:solidFill>
                <a:schemeClr val="tx1"/>
              </a:solidFill>
              <a:latin typeface="+mn-lt"/>
            </a:endParaRPr>
          </a:p>
        </p:txBody>
      </p:sp>
    </p:spTree>
    <p:extLst>
      <p:ext uri="{BB962C8B-B14F-4D97-AF65-F5344CB8AC3E}">
        <p14:creationId xmlns:p14="http://schemas.microsoft.com/office/powerpoint/2010/main" val="1705993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327CAC6E-6513-EFEF-80DD-DC09D9C4B1CD}"/>
              </a:ext>
              <a:ext uri="{C183D7F6-B498-43B3-948B-1728B52AA6E4}">
                <adec:decorative xmlns:adec="http://schemas.microsoft.com/office/drawing/2017/decorative" val="1"/>
              </a:ext>
            </a:extLst>
          </p:cNvPr>
          <p:cNvSpPr/>
          <p:nvPr userDrawn="1"/>
        </p:nvSpPr>
        <p:spPr>
          <a:xfrm>
            <a:off x="8151132" y="1"/>
            <a:ext cx="4040868" cy="2484203"/>
          </a:xfrm>
          <a:custGeom>
            <a:avLst/>
            <a:gdLst>
              <a:gd name="connsiteX0" fmla="*/ 1639501 w 4040868"/>
              <a:gd name="connsiteY0" fmla="*/ 0 h 2484203"/>
              <a:gd name="connsiteX1" fmla="*/ 1927972 w 4040868"/>
              <a:gd name="connsiteY1" fmla="*/ 0 h 2484203"/>
              <a:gd name="connsiteX2" fmla="*/ 1936047 w 4040868"/>
              <a:gd name="connsiteY2" fmla="*/ 69832 h 2484203"/>
              <a:gd name="connsiteX3" fmla="*/ 1871145 w 4040868"/>
              <a:gd name="connsiteY3" fmla="*/ 561938 h 2484203"/>
              <a:gd name="connsiteX4" fmla="*/ 1876589 w 4040868"/>
              <a:gd name="connsiteY4" fmla="*/ 1144624 h 2484203"/>
              <a:gd name="connsiteX5" fmla="*/ 2418931 w 4040868"/>
              <a:gd name="connsiteY5" fmla="*/ 931295 h 2484203"/>
              <a:gd name="connsiteX6" fmla="*/ 3278854 w 4040868"/>
              <a:gd name="connsiteY6" fmla="*/ 718297 h 2484203"/>
              <a:gd name="connsiteX7" fmla="*/ 3403625 w 4040868"/>
              <a:gd name="connsiteY7" fmla="*/ 1595367 h 2484203"/>
              <a:gd name="connsiteX8" fmla="*/ 3409135 w 4040868"/>
              <a:gd name="connsiteY8" fmla="*/ 2178165 h 2484203"/>
              <a:gd name="connsiteX9" fmla="*/ 3951362 w 4040868"/>
              <a:gd name="connsiteY9" fmla="*/ 1964825 h 2484203"/>
              <a:gd name="connsiteX10" fmla="*/ 4040868 w 4040868"/>
              <a:gd name="connsiteY10" fmla="*/ 1907085 h 2484203"/>
              <a:gd name="connsiteX11" fmla="*/ 4040868 w 4040868"/>
              <a:gd name="connsiteY11" fmla="*/ 2245468 h 2484203"/>
              <a:gd name="connsiteX12" fmla="*/ 3897247 w 4040868"/>
              <a:gd name="connsiteY12" fmla="*/ 2338115 h 2484203"/>
              <a:gd name="connsiteX13" fmla="*/ 3250168 w 4040868"/>
              <a:gd name="connsiteY13" fmla="*/ 2413957 h 2484203"/>
              <a:gd name="connsiteX14" fmla="*/ 3125358 w 4040868"/>
              <a:gd name="connsiteY14" fmla="*/ 1536797 h 2484203"/>
              <a:gd name="connsiteX15" fmla="*/ 3119853 w 4040868"/>
              <a:gd name="connsiteY15" fmla="*/ 954065 h 2484203"/>
              <a:gd name="connsiteX16" fmla="*/ 2577517 w 4040868"/>
              <a:gd name="connsiteY16" fmla="*/ 1167400 h 2484203"/>
              <a:gd name="connsiteX17" fmla="*/ 1717591 w 4040868"/>
              <a:gd name="connsiteY17" fmla="*/ 1380395 h 2484203"/>
              <a:gd name="connsiteX18" fmla="*/ 1592853 w 4040868"/>
              <a:gd name="connsiteY18" fmla="*/ 503348 h 2484203"/>
              <a:gd name="connsiteX19" fmla="*/ 1642974 w 4040868"/>
              <a:gd name="connsiteY19" fmla="*/ 8510 h 2484203"/>
              <a:gd name="connsiteX20" fmla="*/ 0 w 4040868"/>
              <a:gd name="connsiteY20" fmla="*/ 0 h 2484203"/>
              <a:gd name="connsiteX21" fmla="*/ 285293 w 4040868"/>
              <a:gd name="connsiteY21" fmla="*/ 0 h 2484203"/>
              <a:gd name="connsiteX22" fmla="*/ 288683 w 4040868"/>
              <a:gd name="connsiteY22" fmla="*/ 23305 h 2484203"/>
              <a:gd name="connsiteX23" fmla="*/ 344260 w 4040868"/>
              <a:gd name="connsiteY23" fmla="*/ 111230 h 2484203"/>
              <a:gd name="connsiteX24" fmla="*/ 728339 w 4040868"/>
              <a:gd name="connsiteY24" fmla="*/ 1794 h 2484203"/>
              <a:gd name="connsiteX25" fmla="*/ 731070 w 4040868"/>
              <a:gd name="connsiteY25" fmla="*/ 0 h 2484203"/>
              <a:gd name="connsiteX26" fmla="*/ 1253365 w 4040868"/>
              <a:gd name="connsiteY26" fmla="*/ 0 h 2484203"/>
              <a:gd name="connsiteX27" fmla="*/ 1203261 w 4040868"/>
              <a:gd name="connsiteY27" fmla="*/ 30014 h 2484203"/>
              <a:gd name="connsiteX28" fmla="*/ 1045098 w 4040868"/>
              <a:gd name="connsiteY28" fmla="*/ 133945 h 2484203"/>
              <a:gd name="connsiteX29" fmla="*/ 185259 w 4040868"/>
              <a:gd name="connsiteY29" fmla="*/ 346999 h 2484203"/>
              <a:gd name="connsiteX30" fmla="*/ 8682 w 4040868"/>
              <a:gd name="connsiteY30" fmla="*/ 75030 h 248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40868" h="2484203">
                <a:moveTo>
                  <a:pt x="1639501" y="0"/>
                </a:moveTo>
                <a:lnTo>
                  <a:pt x="1927972" y="0"/>
                </a:lnTo>
                <a:lnTo>
                  <a:pt x="1936047" y="69832"/>
                </a:lnTo>
                <a:cubicBezTo>
                  <a:pt x="1941935" y="225592"/>
                  <a:pt x="1905398" y="399199"/>
                  <a:pt x="1871145" y="561938"/>
                </a:cubicBezTo>
                <a:cubicBezTo>
                  <a:pt x="1818675" y="811204"/>
                  <a:pt x="1764412" y="1068972"/>
                  <a:pt x="1876589" y="1144624"/>
                </a:cubicBezTo>
                <a:cubicBezTo>
                  <a:pt x="1988767" y="1220276"/>
                  <a:pt x="2207469" y="1073404"/>
                  <a:pt x="2418931" y="931295"/>
                </a:cubicBezTo>
                <a:cubicBezTo>
                  <a:pt x="2695019" y="745819"/>
                  <a:pt x="3007951" y="535602"/>
                  <a:pt x="3278854" y="718297"/>
                </a:cubicBezTo>
                <a:cubicBezTo>
                  <a:pt x="3549759" y="900994"/>
                  <a:pt x="3472126" y="1269896"/>
                  <a:pt x="3403625" y="1595367"/>
                </a:cubicBezTo>
                <a:cubicBezTo>
                  <a:pt x="3351132" y="1844684"/>
                  <a:pt x="3296911" y="2102481"/>
                  <a:pt x="3409135" y="2178165"/>
                </a:cubicBezTo>
                <a:cubicBezTo>
                  <a:pt x="3521360" y="2253848"/>
                  <a:pt x="3739918" y="2106880"/>
                  <a:pt x="3951362" y="1964825"/>
                </a:cubicBezTo>
                <a:lnTo>
                  <a:pt x="4040868" y="1907085"/>
                </a:lnTo>
                <a:lnTo>
                  <a:pt x="4040868" y="2245468"/>
                </a:lnTo>
                <a:lnTo>
                  <a:pt x="3897247" y="2338115"/>
                </a:lnTo>
                <a:cubicBezTo>
                  <a:pt x="3680078" y="2466935"/>
                  <a:pt x="3453297" y="2550946"/>
                  <a:pt x="3250168" y="2413957"/>
                </a:cubicBezTo>
                <a:cubicBezTo>
                  <a:pt x="2979295" y="2231282"/>
                  <a:pt x="3056854" y="1862273"/>
                  <a:pt x="3125358" y="1536797"/>
                </a:cubicBezTo>
                <a:cubicBezTo>
                  <a:pt x="3177820" y="1287528"/>
                  <a:pt x="3232077" y="1029749"/>
                  <a:pt x="3119853" y="954065"/>
                </a:cubicBezTo>
                <a:cubicBezTo>
                  <a:pt x="3007628" y="878381"/>
                  <a:pt x="2788984" y="1025298"/>
                  <a:pt x="2577517" y="1167400"/>
                </a:cubicBezTo>
                <a:cubicBezTo>
                  <a:pt x="2301431" y="1352887"/>
                  <a:pt x="1988500" y="1563095"/>
                  <a:pt x="1717591" y="1380395"/>
                </a:cubicBezTo>
                <a:cubicBezTo>
                  <a:pt x="1446683" y="1197696"/>
                  <a:pt x="1524354" y="828830"/>
                  <a:pt x="1592853" y="503348"/>
                </a:cubicBezTo>
                <a:cubicBezTo>
                  <a:pt x="1632232" y="316369"/>
                  <a:pt x="1672597" y="124625"/>
                  <a:pt x="1642974" y="8510"/>
                </a:cubicBezTo>
                <a:close/>
                <a:moveTo>
                  <a:pt x="0" y="0"/>
                </a:moveTo>
                <a:lnTo>
                  <a:pt x="285293" y="0"/>
                </a:lnTo>
                <a:lnTo>
                  <a:pt x="288683" y="23305"/>
                </a:lnTo>
                <a:cubicBezTo>
                  <a:pt x="298556" y="62009"/>
                  <a:pt x="316206" y="92310"/>
                  <a:pt x="344260" y="111230"/>
                </a:cubicBezTo>
                <a:cubicBezTo>
                  <a:pt x="428424" y="167989"/>
                  <a:pt x="572407" y="99511"/>
                  <a:pt x="728339" y="1794"/>
                </a:cubicBezTo>
                <a:lnTo>
                  <a:pt x="731070" y="0"/>
                </a:lnTo>
                <a:lnTo>
                  <a:pt x="1253365" y="0"/>
                </a:lnTo>
                <a:lnTo>
                  <a:pt x="1203261" y="30014"/>
                </a:lnTo>
                <a:cubicBezTo>
                  <a:pt x="1151276" y="62590"/>
                  <a:pt x="1097964" y="98419"/>
                  <a:pt x="1045098" y="133945"/>
                </a:cubicBezTo>
                <a:cubicBezTo>
                  <a:pt x="769005" y="319427"/>
                  <a:pt x="456124" y="529669"/>
                  <a:pt x="185259" y="346999"/>
                </a:cubicBezTo>
                <a:cubicBezTo>
                  <a:pt x="83685" y="278498"/>
                  <a:pt x="31110" y="183804"/>
                  <a:pt x="8682" y="75030"/>
                </a:cubicBezTo>
                <a:close/>
              </a:path>
            </a:pathLst>
          </a:custGeom>
          <a:solidFill>
            <a:schemeClr val="accent2">
              <a:lumMod val="20000"/>
              <a:lumOff val="80000"/>
              <a:alpha val="50000"/>
            </a:schemeClr>
          </a:solidFill>
          <a:ln w="15939"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4" name="Graphic 13">
            <a:extLst>
              <a:ext uri="{FF2B5EF4-FFF2-40B4-BE49-F238E27FC236}">
                <a16:creationId xmlns:a16="http://schemas.microsoft.com/office/drawing/2014/main" id="{39D0D1EA-36A7-6453-1FD4-3D8EDB9E322A}"/>
              </a:ext>
              <a:ext uri="{C183D7F6-B498-43B3-948B-1728B52AA6E4}">
                <adec:decorative xmlns:adec="http://schemas.microsoft.com/office/drawing/2017/decorative" val="1"/>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l="40898"/>
          <a:stretch/>
        </p:blipFill>
        <p:spPr>
          <a:xfrm>
            <a:off x="0" y="2536372"/>
            <a:ext cx="2197076" cy="3717471"/>
          </a:xfrm>
          <a:prstGeom prst="rect">
            <a:avLst/>
          </a:prstGeom>
        </p:spPr>
      </p:pic>
      <p:grpSp>
        <p:nvGrpSpPr>
          <p:cNvPr id="11" name="Group 10">
            <a:extLst>
              <a:ext uri="{FF2B5EF4-FFF2-40B4-BE49-F238E27FC236}">
                <a16:creationId xmlns:a16="http://schemas.microsoft.com/office/drawing/2014/main" id="{956C6AF7-C52F-0661-9756-4ACF5F53D270}"/>
              </a:ext>
              <a:ext uri="{C183D7F6-B498-43B3-948B-1728B52AA6E4}">
                <adec:decorative xmlns:adec="http://schemas.microsoft.com/office/drawing/2017/decorative" val="1"/>
              </a:ext>
            </a:extLst>
          </p:cNvPr>
          <p:cNvGrpSpPr/>
          <p:nvPr userDrawn="1"/>
        </p:nvGrpSpPr>
        <p:grpSpPr>
          <a:xfrm>
            <a:off x="1698171" y="691024"/>
            <a:ext cx="8795658" cy="5475954"/>
            <a:chOff x="1698171" y="691024"/>
            <a:chExt cx="8795658" cy="5475954"/>
          </a:xfrm>
        </p:grpSpPr>
        <p:grpSp>
          <p:nvGrpSpPr>
            <p:cNvPr id="6" name="Group 5">
              <a:extLst>
                <a:ext uri="{FF2B5EF4-FFF2-40B4-BE49-F238E27FC236}">
                  <a16:creationId xmlns:a16="http://schemas.microsoft.com/office/drawing/2014/main" id="{28E9A7E9-8102-96E8-3AFE-500CB362A1DC}"/>
                </a:ext>
              </a:extLst>
            </p:cNvPr>
            <p:cNvGrpSpPr/>
            <p:nvPr userDrawn="1"/>
          </p:nvGrpSpPr>
          <p:grpSpPr>
            <a:xfrm>
              <a:off x="1698171" y="691024"/>
              <a:ext cx="8795658" cy="5475954"/>
              <a:chOff x="1466850" y="380320"/>
              <a:chExt cx="9258300" cy="5763985"/>
            </a:xfrm>
          </p:grpSpPr>
          <p:sp>
            <p:nvSpPr>
              <p:cNvPr id="4" name="Rectangle 3">
                <a:extLst>
                  <a:ext uri="{FF2B5EF4-FFF2-40B4-BE49-F238E27FC236}">
                    <a16:creationId xmlns:a16="http://schemas.microsoft.com/office/drawing/2014/main" id="{053ECDAF-8D46-3B38-8636-403A9D6E1AE5}"/>
                  </a:ext>
                </a:extLst>
              </p:cNvPr>
              <p:cNvSpPr/>
              <p:nvPr userDrawn="1"/>
            </p:nvSpPr>
            <p:spPr>
              <a:xfrm>
                <a:off x="1466850" y="875620"/>
                <a:ext cx="9258300" cy="5268685"/>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F9042C5-541D-EACD-1550-73F521EE58CE}"/>
                  </a:ext>
                </a:extLst>
              </p:cNvPr>
              <p:cNvSpPr/>
              <p:nvPr userDrawn="1"/>
            </p:nvSpPr>
            <p:spPr>
              <a:xfrm>
                <a:off x="1466850" y="380320"/>
                <a:ext cx="9258300"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C316982B-45E5-11C7-13E9-FFB7118F3739}"/>
                </a:ext>
              </a:extLst>
            </p:cNvPr>
            <p:cNvGrpSpPr/>
            <p:nvPr userDrawn="1"/>
          </p:nvGrpSpPr>
          <p:grpSpPr>
            <a:xfrm>
              <a:off x="1839686" y="815293"/>
              <a:ext cx="810985" cy="212272"/>
              <a:chOff x="1883229" y="800099"/>
              <a:chExt cx="810985" cy="212272"/>
            </a:xfrm>
          </p:grpSpPr>
          <p:sp>
            <p:nvSpPr>
              <p:cNvPr id="7" name="Oval 6">
                <a:extLst>
                  <a:ext uri="{FF2B5EF4-FFF2-40B4-BE49-F238E27FC236}">
                    <a16:creationId xmlns:a16="http://schemas.microsoft.com/office/drawing/2014/main" id="{BAEAE856-A4AE-737F-5F25-C2D45CCF9350}"/>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1869E9B6-7A5C-6135-A347-B48DCD6D4E3A}"/>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04D07301-3180-6D7F-A1D1-2011E615007D}"/>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626326" y="1224098"/>
            <a:ext cx="8939349" cy="3717472"/>
          </a:xfrm>
        </p:spPr>
        <p:txBody>
          <a:bodyPr anchor="ctr">
            <a:noAutofit/>
          </a:bodyPr>
          <a:lstStyle>
            <a:lvl1pPr algn="ctr">
              <a:defRPr sz="6000"/>
            </a:lvl1pPr>
          </a:lstStyle>
          <a:p>
            <a:r>
              <a:rPr lang="en-US" dirty="0"/>
              <a:t>Click to add title</a:t>
            </a:r>
          </a:p>
        </p:txBody>
      </p:sp>
      <p:sp>
        <p:nvSpPr>
          <p:cNvPr id="13" name="Rectangle: Rounded Corners 12">
            <a:extLst>
              <a:ext uri="{FF2B5EF4-FFF2-40B4-BE49-F238E27FC236}">
                <a16:creationId xmlns:a16="http://schemas.microsoft.com/office/drawing/2014/main" id="{CB0A1C84-853A-628A-A9BA-CA6C9B1A535E}"/>
              </a:ext>
              <a:ext uri="{C183D7F6-B498-43B3-948B-1728B52AA6E4}">
                <adec:decorative xmlns:adec="http://schemas.microsoft.com/office/drawing/2017/decorative" val="1"/>
              </a:ext>
            </a:extLst>
          </p:cNvPr>
          <p:cNvSpPr/>
          <p:nvPr userDrawn="1"/>
        </p:nvSpPr>
        <p:spPr>
          <a:xfrm>
            <a:off x="2460173" y="5017288"/>
            <a:ext cx="7271656" cy="652923"/>
          </a:xfrm>
          <a:prstGeom prst="roundRect">
            <a:avLst>
              <a:gd name="adj" fmla="val 50000"/>
            </a:avLst>
          </a:prstGeom>
          <a:solidFill>
            <a:schemeClr val="accent6"/>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2460171" y="5017288"/>
            <a:ext cx="7271657" cy="652923"/>
          </a:xfrm>
        </p:spPr>
        <p:txBody>
          <a:bodyPr anchor="ctr">
            <a:no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916498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7F2D7010-7DD7-3796-25B0-887F020FD7A5}"/>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FE720C36-0F8D-D8C0-9900-9ABBBFF54324}"/>
              </a:ext>
              <a:ext uri="{C183D7F6-B498-43B3-948B-1728B52AA6E4}">
                <adec:decorative xmlns:adec="http://schemas.microsoft.com/office/drawing/2017/decorative" val="1"/>
              </a:ext>
            </a:extLst>
          </p:cNvPr>
          <p:cNvSpPr/>
          <p:nvPr userDrawn="1"/>
        </p:nvSpPr>
        <p:spPr>
          <a:xfrm>
            <a:off x="6233416" y="1933575"/>
            <a:ext cx="5312664" cy="3661683"/>
          </a:xfrm>
          <a:prstGeom prst="roundRect">
            <a:avLst>
              <a:gd name="adj" fmla="val 9932"/>
            </a:avLst>
          </a:prstGeom>
          <a:solidFill>
            <a:schemeClr val="accent6">
              <a:alpha val="2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Rounded Corners 27">
            <a:extLst>
              <a:ext uri="{FF2B5EF4-FFF2-40B4-BE49-F238E27FC236}">
                <a16:creationId xmlns:a16="http://schemas.microsoft.com/office/drawing/2014/main" id="{6CA4DA47-F1FE-347F-D205-7E5F76A50351}"/>
              </a:ext>
              <a:ext uri="{C183D7F6-B498-43B3-948B-1728B52AA6E4}">
                <adec:decorative xmlns:adec="http://schemas.microsoft.com/office/drawing/2017/decorative" val="1"/>
              </a:ext>
            </a:extLst>
          </p:cNvPr>
          <p:cNvSpPr/>
          <p:nvPr userDrawn="1"/>
        </p:nvSpPr>
        <p:spPr>
          <a:xfrm>
            <a:off x="641350" y="1933575"/>
            <a:ext cx="5314950" cy="3661683"/>
          </a:xfrm>
          <a:prstGeom prst="roundRect">
            <a:avLst>
              <a:gd name="adj" fmla="val 9932"/>
            </a:avLst>
          </a:prstGeom>
          <a:solidFill>
            <a:schemeClr val="accent5">
              <a:alpha val="2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7AB85A72-D42C-6248-9886-01A284D0AE4C}"/>
              </a:ext>
            </a:extLst>
          </p:cNvPr>
          <p:cNvSpPr>
            <a:spLocks noGrp="1"/>
          </p:cNvSpPr>
          <p:nvPr>
            <p:ph type="title" hasCustomPrompt="1"/>
          </p:nvPr>
        </p:nvSpPr>
        <p:spPr>
          <a:xfrm>
            <a:off x="641350" y="576292"/>
            <a:ext cx="10907016" cy="922516"/>
          </a:xfrm>
        </p:spPr>
        <p:txBody>
          <a:bodyPr tIns="182880"/>
          <a:lstStyle>
            <a:lvl1pPr algn="l">
              <a:defRPr sz="3200"/>
            </a:lvl1pPr>
          </a:lstStyle>
          <a:p>
            <a:r>
              <a:rPr lang="en-US" dirty="0"/>
              <a:t>Click to add title</a:t>
            </a:r>
          </a:p>
        </p:txBody>
      </p:sp>
      <p:sp>
        <p:nvSpPr>
          <p:cNvPr id="10" name="Rectangle 9">
            <a:extLst>
              <a:ext uri="{FF2B5EF4-FFF2-40B4-BE49-F238E27FC236}">
                <a16:creationId xmlns:a16="http://schemas.microsoft.com/office/drawing/2014/main" id="{A0C8E618-75F9-458D-3A62-1F2682AD94FB}"/>
              </a:ext>
              <a:ext uri="{C183D7F6-B498-43B3-948B-1728B52AA6E4}">
                <adec:decorative xmlns:adec="http://schemas.microsoft.com/office/drawing/2017/decorative" val="1"/>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1A417590-A410-1B88-C23B-74EA0E7EA5A9}"/>
              </a:ext>
              <a:ext uri="{C183D7F6-B498-43B3-948B-1728B52AA6E4}">
                <adec:decorative xmlns:adec="http://schemas.microsoft.com/office/drawing/2017/decorative" val="1"/>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Content Placeholder 2">
            <a:extLst>
              <a:ext uri="{FF2B5EF4-FFF2-40B4-BE49-F238E27FC236}">
                <a16:creationId xmlns:a16="http://schemas.microsoft.com/office/drawing/2014/main" id="{20C0BEF1-6AFB-D9F2-2B8C-DF15558CAB57}"/>
              </a:ext>
            </a:extLst>
          </p:cNvPr>
          <p:cNvSpPr>
            <a:spLocks noGrp="1"/>
          </p:cNvSpPr>
          <p:nvPr>
            <p:ph sz="half" idx="14" hasCustomPrompt="1"/>
          </p:nvPr>
        </p:nvSpPr>
        <p:spPr>
          <a:xfrm>
            <a:off x="888999" y="2343150"/>
            <a:ext cx="4873446" cy="2994868"/>
          </a:xfrm>
        </p:spPr>
        <p:txBody>
          <a:bodyPr/>
          <a:lstStyle>
            <a:lvl1pPr marL="0" indent="0">
              <a:lnSpc>
                <a:spcPts val="1900"/>
              </a:lnSpc>
              <a:spcBef>
                <a:spcPts val="1000"/>
              </a:spcBef>
              <a:buNone/>
              <a:defRPr sz="1800"/>
            </a:lvl1pPr>
            <a:lvl2pPr marL="228600">
              <a:lnSpc>
                <a:spcPts val="1900"/>
              </a:lnSpc>
              <a:spcBef>
                <a:spcPts val="1000"/>
              </a:spcBef>
              <a:defRPr sz="1800"/>
            </a:lvl2pPr>
            <a:lvl3pPr marL="685800">
              <a:lnSpc>
                <a:spcPts val="1900"/>
              </a:lnSpc>
              <a:spcBef>
                <a:spcPts val="1000"/>
              </a:spcBef>
              <a:defRPr sz="1800"/>
            </a:lvl3pPr>
            <a:lvl4pPr marL="1143000">
              <a:lnSpc>
                <a:spcPts val="1900"/>
              </a:lnSpc>
              <a:spcBef>
                <a:spcPts val="1000"/>
              </a:spcBef>
              <a:defRPr sz="1800"/>
            </a:lvl4pPr>
            <a:lvl5pPr marL="1600200">
              <a:lnSpc>
                <a:spcPts val="1900"/>
              </a:lnSpc>
              <a:spcBef>
                <a:spcPts val="1000"/>
              </a:spcBef>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a:extLst>
              <a:ext uri="{FF2B5EF4-FFF2-40B4-BE49-F238E27FC236}">
                <a16:creationId xmlns:a16="http://schemas.microsoft.com/office/drawing/2014/main" id="{F9B32CC6-748C-4CAB-2EAB-F498EBD8B32C}"/>
              </a:ext>
            </a:extLst>
          </p:cNvPr>
          <p:cNvSpPr>
            <a:spLocks noGrp="1"/>
          </p:cNvSpPr>
          <p:nvPr>
            <p:ph sz="half" idx="15" hasCustomPrompt="1"/>
          </p:nvPr>
        </p:nvSpPr>
        <p:spPr>
          <a:xfrm>
            <a:off x="6496321" y="2343150"/>
            <a:ext cx="4873446" cy="2990850"/>
          </a:xfrm>
        </p:spPr>
        <p:txBody>
          <a:bodyPr/>
          <a:lstStyle>
            <a:lvl1pPr marL="0" indent="0">
              <a:lnSpc>
                <a:spcPts val="1900"/>
              </a:lnSpc>
              <a:spcBef>
                <a:spcPts val="1000"/>
              </a:spcBef>
              <a:buNone/>
              <a:defRPr sz="1800"/>
            </a:lvl1pPr>
            <a:lvl2pPr marL="228600">
              <a:lnSpc>
                <a:spcPts val="1900"/>
              </a:lnSpc>
              <a:spcBef>
                <a:spcPts val="1000"/>
              </a:spcBef>
              <a:defRPr sz="1800"/>
            </a:lvl2pPr>
            <a:lvl3pPr marL="685800">
              <a:lnSpc>
                <a:spcPts val="1900"/>
              </a:lnSpc>
              <a:spcBef>
                <a:spcPts val="1000"/>
              </a:spcBef>
              <a:defRPr sz="1800"/>
            </a:lvl3pPr>
            <a:lvl4pPr marL="1143000">
              <a:lnSpc>
                <a:spcPts val="1900"/>
              </a:lnSpc>
              <a:spcBef>
                <a:spcPts val="1000"/>
              </a:spcBef>
              <a:defRPr sz="1800"/>
            </a:lvl4pPr>
            <a:lvl5pPr marL="1600200">
              <a:lnSpc>
                <a:spcPts val="1900"/>
              </a:lnSpc>
              <a:spcBef>
                <a:spcPts val="1000"/>
              </a:spcBef>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3">
            <a:extLst>
              <a:ext uri="{FF2B5EF4-FFF2-40B4-BE49-F238E27FC236}">
                <a16:creationId xmlns:a16="http://schemas.microsoft.com/office/drawing/2014/main" id="{95B39729-974D-AA19-321C-259F9E677498}"/>
              </a:ext>
            </a:extLst>
          </p:cNvPr>
          <p:cNvSpPr>
            <a:spLocks noGrp="1"/>
          </p:cNvSpPr>
          <p:nvPr>
            <p:ph type="dt" sz="half" idx="2"/>
          </p:nvPr>
        </p:nvSpPr>
        <p:spPr>
          <a:xfrm>
            <a:off x="10011833" y="6226628"/>
            <a:ext cx="1560304" cy="631372"/>
          </a:xfrm>
          <a:prstGeom prst="rect">
            <a:avLst/>
          </a:prstGeom>
        </p:spPr>
        <p:txBody>
          <a:bodyPr vert="horz" lIns="91440" tIns="91440" rIns="91440" bIns="45720" rtlCol="0" anchor="ctr"/>
          <a:lstStyle>
            <a:lvl1pPr algn="ctr">
              <a:defRPr sz="1800">
                <a:solidFill>
                  <a:schemeClr val="tx1"/>
                </a:solidFill>
                <a:latin typeface="+mj-lt"/>
              </a:defRPr>
            </a:lvl1pPr>
          </a:lstStyle>
          <a:p>
            <a:fld id="{E1A8D24E-1E42-49FF-ACA1-1FF455413C97}" type="datetime1">
              <a:rPr lang="en-US" smtClean="0"/>
              <a:t>2/15/2025</a:t>
            </a:fld>
            <a:endParaRPr lang="en-US" dirty="0"/>
          </a:p>
        </p:txBody>
      </p:sp>
      <p:pic>
        <p:nvPicPr>
          <p:cNvPr id="15" name="Graphic 14">
            <a:extLst>
              <a:ext uri="{FF2B5EF4-FFF2-40B4-BE49-F238E27FC236}">
                <a16:creationId xmlns:a16="http://schemas.microsoft.com/office/drawing/2014/main" id="{D0225ACC-FFD9-6B8F-F487-1D67910EA85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542011" y="6405154"/>
            <a:ext cx="274320" cy="274320"/>
          </a:xfrm>
          <a:prstGeom prst="rect">
            <a:avLst/>
          </a:prstGeom>
        </p:spPr>
      </p:pic>
      <p:pic>
        <p:nvPicPr>
          <p:cNvPr id="17" name="Graphic 16">
            <a:extLst>
              <a:ext uri="{FF2B5EF4-FFF2-40B4-BE49-F238E27FC236}">
                <a16:creationId xmlns:a16="http://schemas.microsoft.com/office/drawing/2014/main" id="{61D0E68D-DD6F-159D-E995-52C3D7D5EAA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168948" y="6405154"/>
            <a:ext cx="274320" cy="274320"/>
          </a:xfrm>
          <a:prstGeom prst="rect">
            <a:avLst/>
          </a:prstGeom>
        </p:spPr>
      </p:pic>
      <p:pic>
        <p:nvPicPr>
          <p:cNvPr id="18" name="Graphic 17">
            <a:extLst>
              <a:ext uri="{FF2B5EF4-FFF2-40B4-BE49-F238E27FC236}">
                <a16:creationId xmlns:a16="http://schemas.microsoft.com/office/drawing/2014/main" id="{FB0E3525-56EE-84A4-2487-4BBC37B43DF1}"/>
              </a:ext>
              <a:ext uri="{C183D7F6-B498-43B3-948B-1728B52AA6E4}">
                <adec:decorative xmlns:adec="http://schemas.microsoft.com/office/drawing/2017/decorative" val="1"/>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8795884" y="6405154"/>
            <a:ext cx="274320" cy="274320"/>
          </a:xfrm>
          <a:prstGeom prst="rect">
            <a:avLst/>
          </a:prstGeom>
        </p:spPr>
      </p:pic>
      <p:sp>
        <p:nvSpPr>
          <p:cNvPr id="19" name="Slide Number Placeholder 5">
            <a:extLst>
              <a:ext uri="{FF2B5EF4-FFF2-40B4-BE49-F238E27FC236}">
                <a16:creationId xmlns:a16="http://schemas.microsoft.com/office/drawing/2014/main" id="{3F9CA93E-AA01-748E-065E-20F3E1A1A058}"/>
              </a:ext>
            </a:extLst>
          </p:cNvPr>
          <p:cNvSpPr>
            <a:spLocks noGrp="1"/>
          </p:cNvSpPr>
          <p:nvPr>
            <p:ph type="sldNum" sz="quarter" idx="4"/>
          </p:nvPr>
        </p:nvSpPr>
        <p:spPr>
          <a:xfrm>
            <a:off x="11572137" y="6226628"/>
            <a:ext cx="630748" cy="631372"/>
          </a:xfrm>
          <a:prstGeom prst="rect">
            <a:avLst/>
          </a:prstGeom>
        </p:spPr>
        <p:txBody>
          <a:bodyPr vert="horz" lIns="91440" tIns="91440" rIns="91440" bIns="45720" rtlCol="0" anchor="ctr"/>
          <a:lstStyle>
            <a:lvl1pPr algn="ctr">
              <a:defRPr lang="en-US" sz="1800" smtClean="0">
                <a:solidFill>
                  <a:schemeClr val="tx1"/>
                </a:solidFill>
                <a:latin typeface="+mj-lt"/>
              </a:defRPr>
            </a:lvl1pPr>
          </a:lstStyle>
          <a:p>
            <a:fld id="{294A09A9-5501-47C1-A89A-A340965A2BE2}" type="slidenum">
              <a:rPr lang="en-US" smtClean="0"/>
              <a:pPr/>
              <a:t>‹#›</a:t>
            </a:fld>
            <a:endParaRPr lang="en-US" dirty="0"/>
          </a:p>
        </p:txBody>
      </p:sp>
      <p:sp>
        <p:nvSpPr>
          <p:cNvPr id="20" name="Rectangle 19">
            <a:extLst>
              <a:ext uri="{FF2B5EF4-FFF2-40B4-BE49-F238E27FC236}">
                <a16:creationId xmlns:a16="http://schemas.microsoft.com/office/drawing/2014/main" id="{0043D476-B609-7D5A-A9DF-7D73B31B13A5}"/>
              </a:ext>
              <a:ext uri="{C183D7F6-B498-43B3-948B-1728B52AA6E4}">
                <adec:decorative xmlns:adec="http://schemas.microsoft.com/office/drawing/2017/decorative" val="1"/>
              </a:ext>
            </a:extLst>
          </p:cNvPr>
          <p:cNvSpPr/>
          <p:nvPr userDrawn="1"/>
        </p:nvSpPr>
        <p:spPr>
          <a:xfrm>
            <a:off x="381001" y="6352731"/>
            <a:ext cx="1306286" cy="397329"/>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1800" b="1" dirty="0">
                <a:solidFill>
                  <a:schemeClr val="tx1"/>
                </a:solidFill>
                <a:latin typeface="+mn-lt"/>
              </a:rPr>
              <a:t>START</a:t>
            </a:r>
            <a:endParaRPr lang="en-US" b="1" dirty="0">
              <a:solidFill>
                <a:schemeClr val="tx1"/>
              </a:solidFill>
              <a:latin typeface="+mn-lt"/>
            </a:endParaRPr>
          </a:p>
        </p:txBody>
      </p:sp>
    </p:spTree>
    <p:extLst>
      <p:ext uri="{BB962C8B-B14F-4D97-AF65-F5344CB8AC3E}">
        <p14:creationId xmlns:p14="http://schemas.microsoft.com/office/powerpoint/2010/main" val="2430898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7F2D7010-7DD7-3796-25B0-887F020FD7A5}"/>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FE720C36-0F8D-D8C0-9900-9ABBBFF54324}"/>
              </a:ext>
              <a:ext uri="{C183D7F6-B498-43B3-948B-1728B52AA6E4}">
                <adec:decorative xmlns:adec="http://schemas.microsoft.com/office/drawing/2017/decorative" val="1"/>
              </a:ext>
            </a:extLst>
          </p:cNvPr>
          <p:cNvSpPr/>
          <p:nvPr userDrawn="1"/>
        </p:nvSpPr>
        <p:spPr>
          <a:xfrm>
            <a:off x="8124824" y="1933575"/>
            <a:ext cx="3421255" cy="3661683"/>
          </a:xfrm>
          <a:prstGeom prst="roundRect">
            <a:avLst>
              <a:gd name="adj" fmla="val 9932"/>
            </a:avLst>
          </a:prstGeom>
          <a:solidFill>
            <a:schemeClr val="accent6">
              <a:alpha val="2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Rounded Corners 27">
            <a:extLst>
              <a:ext uri="{FF2B5EF4-FFF2-40B4-BE49-F238E27FC236}">
                <a16:creationId xmlns:a16="http://schemas.microsoft.com/office/drawing/2014/main" id="{6CA4DA47-F1FE-347F-D205-7E5F76A50351}"/>
              </a:ext>
              <a:ext uri="{C183D7F6-B498-43B3-948B-1728B52AA6E4}">
                <adec:decorative xmlns:adec="http://schemas.microsoft.com/office/drawing/2017/decorative" val="1"/>
              </a:ext>
            </a:extLst>
          </p:cNvPr>
          <p:cNvSpPr/>
          <p:nvPr userDrawn="1"/>
        </p:nvSpPr>
        <p:spPr>
          <a:xfrm>
            <a:off x="641349" y="1933575"/>
            <a:ext cx="7174103" cy="3661683"/>
          </a:xfrm>
          <a:prstGeom prst="roundRect">
            <a:avLst>
              <a:gd name="adj" fmla="val 9932"/>
            </a:avLst>
          </a:prstGeom>
          <a:solidFill>
            <a:schemeClr val="accent3">
              <a:alpha val="2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48533775-BAF7-CC9D-D6AD-AD60D3BA94FD}"/>
              </a:ext>
            </a:extLst>
          </p:cNvPr>
          <p:cNvSpPr>
            <a:spLocks noGrp="1"/>
          </p:cNvSpPr>
          <p:nvPr>
            <p:ph type="title" hasCustomPrompt="1"/>
          </p:nvPr>
        </p:nvSpPr>
        <p:spPr>
          <a:xfrm>
            <a:off x="641350" y="576292"/>
            <a:ext cx="10907016" cy="922516"/>
          </a:xfrm>
        </p:spPr>
        <p:txBody>
          <a:bodyPr tIns="182880"/>
          <a:lstStyle>
            <a:lvl1pPr algn="l">
              <a:defRPr sz="3200"/>
            </a:lvl1pPr>
          </a:lstStyle>
          <a:p>
            <a:r>
              <a:rPr lang="en-US" dirty="0"/>
              <a:t>Click to add title</a:t>
            </a:r>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hasCustomPrompt="1"/>
          </p:nvPr>
        </p:nvSpPr>
        <p:spPr>
          <a:xfrm>
            <a:off x="888998" y="2343150"/>
            <a:ext cx="6762631" cy="2994868"/>
          </a:xfrm>
        </p:spPr>
        <p:txBody>
          <a:bodyPr/>
          <a:lstStyle>
            <a:lvl1pPr marL="0" indent="0">
              <a:lnSpc>
                <a:spcPts val="1900"/>
              </a:lnSpc>
              <a:spcBef>
                <a:spcPts val="1000"/>
              </a:spcBef>
              <a:buNone/>
              <a:defRPr sz="1800"/>
            </a:lvl1pPr>
            <a:lvl2pPr marL="228600">
              <a:lnSpc>
                <a:spcPts val="1900"/>
              </a:lnSpc>
              <a:spcBef>
                <a:spcPts val="1000"/>
              </a:spcBef>
              <a:defRPr sz="1800"/>
            </a:lvl2pPr>
            <a:lvl3pPr marL="685800">
              <a:lnSpc>
                <a:spcPts val="1900"/>
              </a:lnSpc>
              <a:spcBef>
                <a:spcPts val="1000"/>
              </a:spcBef>
              <a:defRPr sz="1800"/>
            </a:lvl3pPr>
            <a:lvl4pPr marL="1143000">
              <a:lnSpc>
                <a:spcPts val="1900"/>
              </a:lnSpc>
              <a:spcBef>
                <a:spcPts val="1000"/>
              </a:spcBef>
              <a:defRPr sz="1800"/>
            </a:lvl4pPr>
            <a:lvl5pPr marL="1600200">
              <a:lnSpc>
                <a:spcPts val="1900"/>
              </a:lnSpc>
              <a:spcBef>
                <a:spcPts val="1000"/>
              </a:spcBef>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3">
            <a:extLst>
              <a:ext uri="{FF2B5EF4-FFF2-40B4-BE49-F238E27FC236}">
                <a16:creationId xmlns:a16="http://schemas.microsoft.com/office/drawing/2014/main" id="{EEF67B58-AA53-B48D-DD97-72B3116B22D2}"/>
              </a:ext>
            </a:extLst>
          </p:cNvPr>
          <p:cNvSpPr>
            <a:spLocks noGrp="1"/>
          </p:cNvSpPr>
          <p:nvPr>
            <p:ph sz="half" idx="13" hasCustomPrompt="1"/>
          </p:nvPr>
        </p:nvSpPr>
        <p:spPr>
          <a:xfrm>
            <a:off x="8296275" y="2343150"/>
            <a:ext cx="3062967" cy="2990850"/>
          </a:xfrm>
        </p:spPr>
        <p:txBody>
          <a:bodyPr/>
          <a:lstStyle>
            <a:lvl1pPr>
              <a:lnSpc>
                <a:spcPts val="1900"/>
              </a:lnSpc>
              <a:defRPr sz="1800"/>
            </a:lvl1pPr>
            <a:lvl2pPr>
              <a:lnSpc>
                <a:spcPts val="1900"/>
              </a:lnSpc>
              <a:defRPr sz="1800"/>
            </a:lvl2pPr>
            <a:lvl3pPr>
              <a:lnSpc>
                <a:spcPts val="1900"/>
              </a:lnSpc>
              <a:defRPr sz="1800"/>
            </a:lvl3pPr>
            <a:lvl4pPr>
              <a:lnSpc>
                <a:spcPts val="1900"/>
              </a:lnSpc>
              <a:defRPr sz="1800"/>
            </a:lvl4pPr>
            <a:lvl5pPr>
              <a:lnSpc>
                <a:spcPts val="19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a:extLst>
              <a:ext uri="{FF2B5EF4-FFF2-40B4-BE49-F238E27FC236}">
                <a16:creationId xmlns:a16="http://schemas.microsoft.com/office/drawing/2014/main" id="{7E94BBE0-379D-0165-CAC7-1F8B11D76D17}"/>
              </a:ext>
              <a:ext uri="{C183D7F6-B498-43B3-948B-1728B52AA6E4}">
                <adec:decorative xmlns:adec="http://schemas.microsoft.com/office/drawing/2017/decorative" val="1"/>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F202F7C8-DEF9-7613-2C2E-1BE67CDD0A47}"/>
              </a:ext>
              <a:ext uri="{C183D7F6-B498-43B3-948B-1728B52AA6E4}">
                <adec:decorative xmlns:adec="http://schemas.microsoft.com/office/drawing/2017/decorative" val="1"/>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Date Placeholder 3">
            <a:extLst>
              <a:ext uri="{FF2B5EF4-FFF2-40B4-BE49-F238E27FC236}">
                <a16:creationId xmlns:a16="http://schemas.microsoft.com/office/drawing/2014/main" id="{160EE65A-711D-F38D-9188-D4EAE00310C9}"/>
              </a:ext>
            </a:extLst>
          </p:cNvPr>
          <p:cNvSpPr>
            <a:spLocks noGrp="1"/>
          </p:cNvSpPr>
          <p:nvPr>
            <p:ph type="dt" sz="half" idx="2"/>
          </p:nvPr>
        </p:nvSpPr>
        <p:spPr>
          <a:xfrm>
            <a:off x="10011833" y="6226628"/>
            <a:ext cx="1560304" cy="631372"/>
          </a:xfrm>
          <a:prstGeom prst="rect">
            <a:avLst/>
          </a:prstGeom>
        </p:spPr>
        <p:txBody>
          <a:bodyPr vert="horz" lIns="91440" tIns="91440" rIns="91440" bIns="45720" rtlCol="0" anchor="ctr"/>
          <a:lstStyle>
            <a:lvl1pPr algn="ctr">
              <a:defRPr sz="1800">
                <a:solidFill>
                  <a:schemeClr val="tx1"/>
                </a:solidFill>
                <a:latin typeface="+mj-lt"/>
              </a:defRPr>
            </a:lvl1pPr>
          </a:lstStyle>
          <a:p>
            <a:fld id="{5F399DE0-A284-4ADD-9698-ABC08B5B4920}" type="datetime1">
              <a:rPr lang="en-US" smtClean="0"/>
              <a:t>2/15/2025</a:t>
            </a:fld>
            <a:endParaRPr lang="en-US" dirty="0"/>
          </a:p>
        </p:txBody>
      </p:sp>
      <p:pic>
        <p:nvPicPr>
          <p:cNvPr id="18" name="Graphic 17">
            <a:extLst>
              <a:ext uri="{FF2B5EF4-FFF2-40B4-BE49-F238E27FC236}">
                <a16:creationId xmlns:a16="http://schemas.microsoft.com/office/drawing/2014/main" id="{528D3B9C-A39A-B7F4-9EF1-8DACD6392DB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542011" y="6405154"/>
            <a:ext cx="274320" cy="274320"/>
          </a:xfrm>
          <a:prstGeom prst="rect">
            <a:avLst/>
          </a:prstGeom>
        </p:spPr>
      </p:pic>
      <p:pic>
        <p:nvPicPr>
          <p:cNvPr id="19" name="Graphic 18">
            <a:extLst>
              <a:ext uri="{FF2B5EF4-FFF2-40B4-BE49-F238E27FC236}">
                <a16:creationId xmlns:a16="http://schemas.microsoft.com/office/drawing/2014/main" id="{025BC426-76D2-E6A7-7ACC-B430676DC17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168948" y="6405154"/>
            <a:ext cx="274320" cy="274320"/>
          </a:xfrm>
          <a:prstGeom prst="rect">
            <a:avLst/>
          </a:prstGeom>
        </p:spPr>
      </p:pic>
      <p:pic>
        <p:nvPicPr>
          <p:cNvPr id="20" name="Graphic 19">
            <a:extLst>
              <a:ext uri="{FF2B5EF4-FFF2-40B4-BE49-F238E27FC236}">
                <a16:creationId xmlns:a16="http://schemas.microsoft.com/office/drawing/2014/main" id="{BEC2F84A-080B-721D-C47A-BA27BCE90CA7}"/>
              </a:ext>
              <a:ext uri="{C183D7F6-B498-43B3-948B-1728B52AA6E4}">
                <adec:decorative xmlns:adec="http://schemas.microsoft.com/office/drawing/2017/decorative" val="1"/>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8795884" y="6405154"/>
            <a:ext cx="274320" cy="274320"/>
          </a:xfrm>
          <a:prstGeom prst="rect">
            <a:avLst/>
          </a:prstGeom>
        </p:spPr>
      </p:pic>
      <p:sp>
        <p:nvSpPr>
          <p:cNvPr id="21" name="Slide Number Placeholder 5">
            <a:extLst>
              <a:ext uri="{FF2B5EF4-FFF2-40B4-BE49-F238E27FC236}">
                <a16:creationId xmlns:a16="http://schemas.microsoft.com/office/drawing/2014/main" id="{AEAD915F-02B9-E376-AEE8-C9188A70E1AA}"/>
              </a:ext>
            </a:extLst>
          </p:cNvPr>
          <p:cNvSpPr>
            <a:spLocks noGrp="1"/>
          </p:cNvSpPr>
          <p:nvPr>
            <p:ph type="sldNum" sz="quarter" idx="4"/>
          </p:nvPr>
        </p:nvSpPr>
        <p:spPr>
          <a:xfrm>
            <a:off x="11572137" y="6226628"/>
            <a:ext cx="630748" cy="631372"/>
          </a:xfrm>
          <a:prstGeom prst="rect">
            <a:avLst/>
          </a:prstGeom>
        </p:spPr>
        <p:txBody>
          <a:bodyPr vert="horz" lIns="91440" tIns="91440" rIns="91440" bIns="45720" rtlCol="0" anchor="ctr"/>
          <a:lstStyle>
            <a:lvl1pPr algn="ctr">
              <a:defRPr lang="en-US" sz="1800" smtClean="0">
                <a:solidFill>
                  <a:schemeClr val="tx1"/>
                </a:solidFill>
                <a:latin typeface="+mj-lt"/>
              </a:defRPr>
            </a:lvl1pPr>
          </a:lstStyle>
          <a:p>
            <a:fld id="{294A09A9-5501-47C1-A89A-A340965A2BE2}" type="slidenum">
              <a:rPr lang="en-US" smtClean="0"/>
              <a:pPr/>
              <a:t>‹#›</a:t>
            </a:fld>
            <a:endParaRPr lang="en-US" dirty="0"/>
          </a:p>
        </p:txBody>
      </p:sp>
      <p:sp>
        <p:nvSpPr>
          <p:cNvPr id="22" name="Rectangle 21">
            <a:extLst>
              <a:ext uri="{FF2B5EF4-FFF2-40B4-BE49-F238E27FC236}">
                <a16:creationId xmlns:a16="http://schemas.microsoft.com/office/drawing/2014/main" id="{2991E374-28A1-DAB0-74F1-E14DD4733741}"/>
              </a:ext>
              <a:ext uri="{C183D7F6-B498-43B3-948B-1728B52AA6E4}">
                <adec:decorative xmlns:adec="http://schemas.microsoft.com/office/drawing/2017/decorative" val="1"/>
              </a:ext>
            </a:extLst>
          </p:cNvPr>
          <p:cNvSpPr/>
          <p:nvPr userDrawn="1"/>
        </p:nvSpPr>
        <p:spPr>
          <a:xfrm>
            <a:off x="381001" y="6352731"/>
            <a:ext cx="1306286" cy="397329"/>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1800" b="1" dirty="0">
                <a:solidFill>
                  <a:schemeClr val="tx1"/>
                </a:solidFill>
                <a:latin typeface="+mn-lt"/>
              </a:rPr>
              <a:t>START</a:t>
            </a:r>
            <a:endParaRPr lang="en-US" b="1" dirty="0">
              <a:solidFill>
                <a:schemeClr val="tx1"/>
              </a:solidFill>
              <a:latin typeface="+mn-lt"/>
            </a:endParaRPr>
          </a:p>
        </p:txBody>
      </p:sp>
    </p:spTree>
    <p:extLst>
      <p:ext uri="{BB962C8B-B14F-4D97-AF65-F5344CB8AC3E}">
        <p14:creationId xmlns:p14="http://schemas.microsoft.com/office/powerpoint/2010/main" val="493546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EA41A884-237A-64B6-32E7-217992605B35}"/>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245F31-81CB-7608-A735-BE1B508EC03F}"/>
              </a:ext>
            </a:extLst>
          </p:cNvPr>
          <p:cNvSpPr>
            <a:spLocks noGrp="1"/>
          </p:cNvSpPr>
          <p:nvPr>
            <p:ph type="title" hasCustomPrompt="1"/>
          </p:nvPr>
        </p:nvSpPr>
        <p:spPr>
          <a:xfrm>
            <a:off x="641349" y="403224"/>
            <a:ext cx="5946389" cy="2219552"/>
          </a:xfrm>
        </p:spPr>
        <p:txBody>
          <a:bodyPr anchor="b"/>
          <a:lstStyle>
            <a:lvl1pPr>
              <a:defRPr sz="3200"/>
            </a:lvl1pPr>
          </a:lstStyle>
          <a:p>
            <a:r>
              <a:rPr lang="en-US" dirty="0"/>
              <a:t>Click to add title</a:t>
            </a:r>
          </a:p>
        </p:txBody>
      </p:sp>
      <p:sp>
        <p:nvSpPr>
          <p:cNvPr id="15" name="Text Placeholder 14">
            <a:extLst>
              <a:ext uri="{FF2B5EF4-FFF2-40B4-BE49-F238E27FC236}">
                <a16:creationId xmlns:a16="http://schemas.microsoft.com/office/drawing/2014/main" id="{25D911D6-AEFE-1CA4-D41D-B9157575E483}"/>
              </a:ext>
            </a:extLst>
          </p:cNvPr>
          <p:cNvSpPr>
            <a:spLocks noGrp="1"/>
          </p:cNvSpPr>
          <p:nvPr>
            <p:ph type="body" sz="quarter" idx="10" hasCustomPrompt="1"/>
          </p:nvPr>
        </p:nvSpPr>
        <p:spPr>
          <a:xfrm>
            <a:off x="641349" y="2884714"/>
            <a:ext cx="5946389" cy="1997530"/>
          </a:xfrm>
        </p:spPr>
        <p:txBody>
          <a:bodyPr/>
          <a:lstStyle>
            <a:lvl1pPr marL="285750" indent="-285750">
              <a:lnSpc>
                <a:spcPts val="1900"/>
              </a:lnSpc>
              <a:buFont typeface="Arial" panose="020B0604020202020204" pitchFamily="34" charset="0"/>
              <a:buChar char="•"/>
              <a:defRPr sz="1800"/>
            </a:lvl1pPr>
            <a:lvl2pPr marL="742950" indent="-285750">
              <a:lnSpc>
                <a:spcPts val="1900"/>
              </a:lnSpc>
              <a:buFont typeface="Arial" panose="020B0604020202020204" pitchFamily="34" charset="0"/>
              <a:buChar char="•"/>
              <a:defRPr sz="1800"/>
            </a:lvl2pPr>
            <a:lvl3pPr marL="1200150" indent="-285750">
              <a:lnSpc>
                <a:spcPts val="1900"/>
              </a:lnSpc>
              <a:buFont typeface="Arial" panose="020B0604020202020204" pitchFamily="34" charset="0"/>
              <a:buChar char="•"/>
              <a:defRPr sz="1800"/>
            </a:lvl3pPr>
            <a:lvl4pPr marL="1657350" indent="-285750">
              <a:lnSpc>
                <a:spcPts val="1900"/>
              </a:lnSpc>
              <a:buFont typeface="Arial" panose="020B0604020202020204" pitchFamily="34" charset="0"/>
              <a:buChar char="•"/>
              <a:defRPr sz="1800"/>
            </a:lvl4pPr>
            <a:lvl5pPr marL="2114550" indent="-285750">
              <a:lnSpc>
                <a:spcPts val="1900"/>
              </a:lnSpc>
              <a:buFont typeface="Arial" panose="020B0604020202020204" pitchFamily="34" charset="0"/>
              <a:buChar cha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6" name="Group 15">
            <a:extLst>
              <a:ext uri="{FF2B5EF4-FFF2-40B4-BE49-F238E27FC236}">
                <a16:creationId xmlns:a16="http://schemas.microsoft.com/office/drawing/2014/main" id="{C9D8C8DC-9BBB-5079-F2BB-7AFCEF6C3AED}"/>
              </a:ext>
              <a:ext uri="{C183D7F6-B498-43B3-948B-1728B52AA6E4}">
                <adec:decorative xmlns:adec="http://schemas.microsoft.com/office/drawing/2017/decorative" val="1"/>
              </a:ext>
            </a:extLst>
          </p:cNvPr>
          <p:cNvGrpSpPr/>
          <p:nvPr userDrawn="1"/>
        </p:nvGrpSpPr>
        <p:grpSpPr>
          <a:xfrm>
            <a:off x="7357061" y="1320978"/>
            <a:ext cx="3550424" cy="3561705"/>
            <a:chOff x="1698171" y="691024"/>
            <a:chExt cx="3550424" cy="3561705"/>
          </a:xfrm>
        </p:grpSpPr>
        <p:grpSp>
          <p:nvGrpSpPr>
            <p:cNvPr id="17" name="Group 16">
              <a:extLst>
                <a:ext uri="{FF2B5EF4-FFF2-40B4-BE49-F238E27FC236}">
                  <a16:creationId xmlns:a16="http://schemas.microsoft.com/office/drawing/2014/main" id="{58853234-6427-C6E9-934B-8E3D20680399}"/>
                </a:ext>
              </a:extLst>
            </p:cNvPr>
            <p:cNvGrpSpPr/>
            <p:nvPr userDrawn="1"/>
          </p:nvGrpSpPr>
          <p:grpSpPr>
            <a:xfrm>
              <a:off x="1698171" y="691024"/>
              <a:ext cx="3550424" cy="3561705"/>
              <a:chOff x="1466850" y="380319"/>
              <a:chExt cx="3737172" cy="3749048"/>
            </a:xfrm>
          </p:grpSpPr>
          <p:sp>
            <p:nvSpPr>
              <p:cNvPr id="22" name="Rectangle 21">
                <a:extLst>
                  <a:ext uri="{FF2B5EF4-FFF2-40B4-BE49-F238E27FC236}">
                    <a16:creationId xmlns:a16="http://schemas.microsoft.com/office/drawing/2014/main" id="{24A333EF-A4E5-C14C-30ED-1D0431BF42BD}"/>
                  </a:ext>
                </a:extLst>
              </p:cNvPr>
              <p:cNvSpPr/>
              <p:nvPr userDrawn="1"/>
            </p:nvSpPr>
            <p:spPr>
              <a:xfrm>
                <a:off x="1466850" y="875621"/>
                <a:ext cx="3737172" cy="325374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7DA7D0A-FCD9-8D61-7756-4D154DAE693F}"/>
                  </a:ext>
                </a:extLst>
              </p:cNvPr>
              <p:cNvSpPr/>
              <p:nvPr userDrawn="1"/>
            </p:nvSpPr>
            <p:spPr>
              <a:xfrm>
                <a:off x="1466850" y="380320"/>
                <a:ext cx="3737172"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FAAD6121-8E16-380C-3CEE-AA15587ABCCA}"/>
                </a:ext>
              </a:extLst>
            </p:cNvPr>
            <p:cNvGrpSpPr/>
            <p:nvPr userDrawn="1"/>
          </p:nvGrpSpPr>
          <p:grpSpPr>
            <a:xfrm>
              <a:off x="1839686" y="815293"/>
              <a:ext cx="810985" cy="212272"/>
              <a:chOff x="1883229" y="800099"/>
              <a:chExt cx="810985" cy="212272"/>
            </a:xfrm>
          </p:grpSpPr>
          <p:sp>
            <p:nvSpPr>
              <p:cNvPr id="19" name="Oval 18">
                <a:extLst>
                  <a:ext uri="{FF2B5EF4-FFF2-40B4-BE49-F238E27FC236}">
                    <a16:creationId xmlns:a16="http://schemas.microsoft.com/office/drawing/2014/main" id="{FB5606C5-9513-E7A1-2E78-26147F563805}"/>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57FCFA69-6517-C9E2-41E5-851F0B39E300}"/>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71DB0373-9CE8-0C17-DC5D-A761A9680A74}"/>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9" name="Rectangle 8">
            <a:extLst>
              <a:ext uri="{FF2B5EF4-FFF2-40B4-BE49-F238E27FC236}">
                <a16:creationId xmlns:a16="http://schemas.microsoft.com/office/drawing/2014/main" id="{8208C6DE-C3F7-D9D8-5020-CC917762A357}"/>
              </a:ext>
              <a:ext uri="{C183D7F6-B498-43B3-948B-1728B52AA6E4}">
                <adec:decorative xmlns:adec="http://schemas.microsoft.com/office/drawing/2017/decorative" val="1"/>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AD6D2E6-00C3-DFC4-E3CC-F7667A4CF42A}"/>
              </a:ext>
              <a:ext uri="{C183D7F6-B498-43B3-948B-1728B52AA6E4}">
                <adec:decorative xmlns:adec="http://schemas.microsoft.com/office/drawing/2017/decorative" val="1"/>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A1250816-70E6-472B-5427-B70F068971C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542011" y="6405154"/>
            <a:ext cx="274320" cy="274320"/>
          </a:xfrm>
          <a:prstGeom prst="rect">
            <a:avLst/>
          </a:prstGeom>
        </p:spPr>
      </p:pic>
      <p:pic>
        <p:nvPicPr>
          <p:cNvPr id="28" name="Graphic 27">
            <a:extLst>
              <a:ext uri="{FF2B5EF4-FFF2-40B4-BE49-F238E27FC236}">
                <a16:creationId xmlns:a16="http://schemas.microsoft.com/office/drawing/2014/main" id="{843018F2-43DC-265A-AC49-91D41C8BF00C}"/>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168948" y="6405154"/>
            <a:ext cx="274320" cy="274320"/>
          </a:xfrm>
          <a:prstGeom prst="rect">
            <a:avLst/>
          </a:prstGeom>
        </p:spPr>
      </p:pic>
      <p:pic>
        <p:nvPicPr>
          <p:cNvPr id="29" name="Graphic 28">
            <a:extLst>
              <a:ext uri="{FF2B5EF4-FFF2-40B4-BE49-F238E27FC236}">
                <a16:creationId xmlns:a16="http://schemas.microsoft.com/office/drawing/2014/main" id="{42402DB9-1860-2811-AF1D-2D4273F21768}"/>
              </a:ext>
              <a:ext uri="{C183D7F6-B498-43B3-948B-1728B52AA6E4}">
                <adec:decorative xmlns:adec="http://schemas.microsoft.com/office/drawing/2017/decorative" val="1"/>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8795884" y="6405154"/>
            <a:ext cx="274320" cy="274320"/>
          </a:xfrm>
          <a:prstGeom prst="rect">
            <a:avLst/>
          </a:prstGeom>
        </p:spPr>
      </p:pic>
      <p:sp>
        <p:nvSpPr>
          <p:cNvPr id="5" name="Picture Placeholder 4">
            <a:extLst>
              <a:ext uri="{FF2B5EF4-FFF2-40B4-BE49-F238E27FC236}">
                <a16:creationId xmlns:a16="http://schemas.microsoft.com/office/drawing/2014/main" id="{62D499E7-F68F-77A3-7384-16F7358B1FAF}"/>
              </a:ext>
            </a:extLst>
          </p:cNvPr>
          <p:cNvSpPr>
            <a:spLocks noGrp="1"/>
          </p:cNvSpPr>
          <p:nvPr>
            <p:ph type="pic" sz="quarter" idx="11"/>
          </p:nvPr>
        </p:nvSpPr>
        <p:spPr>
          <a:xfrm>
            <a:off x="7377033" y="1809865"/>
            <a:ext cx="3520440" cy="3063240"/>
          </a:xfrm>
          <a:ln w="38100">
            <a:noFill/>
          </a:ln>
        </p:spPr>
        <p:txBody>
          <a:bodyPr/>
          <a:lstStyle>
            <a:lvl1pPr marL="0" indent="0" algn="ctr">
              <a:buNone/>
              <a:defRPr sz="2000"/>
            </a:lvl1pPr>
          </a:lstStyle>
          <a:p>
            <a:r>
              <a:rPr lang="en-US" dirty="0"/>
              <a:t>Click icon to add picture</a:t>
            </a:r>
          </a:p>
        </p:txBody>
      </p:sp>
      <p:sp>
        <p:nvSpPr>
          <p:cNvPr id="12" name="Date Placeholder 3">
            <a:extLst>
              <a:ext uri="{FF2B5EF4-FFF2-40B4-BE49-F238E27FC236}">
                <a16:creationId xmlns:a16="http://schemas.microsoft.com/office/drawing/2014/main" id="{3215DAD2-571F-6D7B-15E5-224268BDE287}"/>
              </a:ext>
            </a:extLst>
          </p:cNvPr>
          <p:cNvSpPr>
            <a:spLocks noGrp="1"/>
          </p:cNvSpPr>
          <p:nvPr>
            <p:ph type="dt" sz="half" idx="2"/>
          </p:nvPr>
        </p:nvSpPr>
        <p:spPr>
          <a:xfrm>
            <a:off x="10011833" y="6226628"/>
            <a:ext cx="1560304" cy="631372"/>
          </a:xfrm>
          <a:prstGeom prst="rect">
            <a:avLst/>
          </a:prstGeom>
        </p:spPr>
        <p:txBody>
          <a:bodyPr vert="horz" lIns="91440" tIns="91440" rIns="91440" bIns="45720" rtlCol="0" anchor="ctr"/>
          <a:lstStyle>
            <a:lvl1pPr algn="ctr">
              <a:defRPr sz="1800">
                <a:solidFill>
                  <a:schemeClr val="tx1"/>
                </a:solidFill>
                <a:latin typeface="+mj-lt"/>
              </a:defRPr>
            </a:lvl1pPr>
          </a:lstStyle>
          <a:p>
            <a:fld id="{6892F81D-D28A-4571-BF69-DA48A85FC04B}" type="datetime1">
              <a:rPr lang="en-US" smtClean="0"/>
              <a:t>2/15/2025</a:t>
            </a:fld>
            <a:endParaRPr lang="en-US" dirty="0"/>
          </a:p>
        </p:txBody>
      </p:sp>
      <p:sp>
        <p:nvSpPr>
          <p:cNvPr id="31" name="Rectangle 30">
            <a:extLst>
              <a:ext uri="{FF2B5EF4-FFF2-40B4-BE49-F238E27FC236}">
                <a16:creationId xmlns:a16="http://schemas.microsoft.com/office/drawing/2014/main" id="{FE724EE9-07D6-911A-3D7F-82EBAF5605E3}"/>
              </a:ext>
              <a:ext uri="{C183D7F6-B498-43B3-948B-1728B52AA6E4}">
                <adec:decorative xmlns:adec="http://schemas.microsoft.com/office/drawing/2017/decorative" val="1"/>
              </a:ext>
            </a:extLst>
          </p:cNvPr>
          <p:cNvSpPr/>
          <p:nvPr userDrawn="1"/>
        </p:nvSpPr>
        <p:spPr>
          <a:xfrm>
            <a:off x="381001" y="6352731"/>
            <a:ext cx="1306286" cy="397329"/>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1800" b="1" dirty="0">
                <a:solidFill>
                  <a:schemeClr val="tx1"/>
                </a:solidFill>
                <a:latin typeface="+mn-lt"/>
              </a:rPr>
              <a:t>START</a:t>
            </a:r>
            <a:endParaRPr lang="en-US" b="1" dirty="0">
              <a:solidFill>
                <a:schemeClr val="tx1"/>
              </a:solidFill>
              <a:latin typeface="+mn-lt"/>
            </a:endParaRPr>
          </a:p>
        </p:txBody>
      </p:sp>
      <p:sp>
        <p:nvSpPr>
          <p:cNvPr id="30" name="Slide Number Placeholder 5">
            <a:extLst>
              <a:ext uri="{FF2B5EF4-FFF2-40B4-BE49-F238E27FC236}">
                <a16:creationId xmlns:a16="http://schemas.microsoft.com/office/drawing/2014/main" id="{6DE1CF9C-D85F-CED5-1FFF-902538AAD6D5}"/>
              </a:ext>
            </a:extLst>
          </p:cNvPr>
          <p:cNvSpPr>
            <a:spLocks noGrp="1"/>
          </p:cNvSpPr>
          <p:nvPr>
            <p:ph type="sldNum" sz="quarter" idx="4"/>
          </p:nvPr>
        </p:nvSpPr>
        <p:spPr>
          <a:xfrm>
            <a:off x="11572137" y="6226628"/>
            <a:ext cx="630748" cy="631372"/>
          </a:xfrm>
          <a:prstGeom prst="rect">
            <a:avLst/>
          </a:prstGeom>
        </p:spPr>
        <p:txBody>
          <a:bodyPr vert="horz" lIns="91440" tIns="91440" rIns="91440" bIns="45720" rtlCol="0" anchor="ctr"/>
          <a:lstStyle>
            <a:lvl1pPr algn="ctr">
              <a:defRPr lang="en-US" sz="1800"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280362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CEE75D-28C9-46D4-85A2-0F7BCFF1DE23}" type="datetime1">
              <a:rPr lang="en-US" smtClean="0"/>
              <a:t>2/15/2025</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4A09A9-5501-47C1-A89A-A340965A2BE2}" type="slidenum">
              <a:rPr lang="en-US" smtClean="0"/>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71" r:id="rId1"/>
    <p:sldLayoutId id="2147483680" r:id="rId2"/>
    <p:sldLayoutId id="2147483672" r:id="rId3"/>
    <p:sldLayoutId id="2147483673" r:id="rId4"/>
    <p:sldLayoutId id="2147483674" r:id="rId5"/>
    <p:sldLayoutId id="2147483649" r:id="rId6"/>
    <p:sldLayoutId id="2147483675" r:id="rId7"/>
    <p:sldLayoutId id="2147483676" r:id="rId8"/>
    <p:sldLayoutId id="2147483664" r:id="rId9"/>
    <p:sldLayoutId id="2147483677" r:id="rId10"/>
    <p:sldLayoutId id="2147483678" r:id="rId11"/>
    <p:sldLayoutId id="2147483681" r:id="rId12"/>
    <p:sldLayoutId id="2147483679" r:id="rId13"/>
    <p:sldLayoutId id="2147483662" r:id="rId14"/>
    <p:sldLayoutId id="2147483655"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g"/><Relationship Id="rId7" Type="http://schemas.openxmlformats.org/officeDocument/2006/relationships/image" Target="../media/image17.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9.svg"/></Relationships>
</file>

<file path=ppt/slides/_rels/slide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839686" y="4487159"/>
            <a:ext cx="8508273" cy="45719"/>
          </a:xfrm>
        </p:spPr>
        <p:txBody>
          <a:bodyPr/>
          <a:lstStyle/>
          <a:p>
            <a:r>
              <a:rPr lang="en-US" dirty="0">
                <a:latin typeface="Biome" panose="020B0503030204020804" pitchFamily="34" charset="0"/>
                <a:cs typeface="Biome" panose="020B0503030204020804" pitchFamily="34" charset="0"/>
              </a:rPr>
              <a:t>Pager Rotation Duties</a:t>
            </a:r>
            <a:br>
              <a:rPr lang="en-US" dirty="0">
                <a:latin typeface="Biome" panose="020B0503030204020804" pitchFamily="34" charset="0"/>
                <a:cs typeface="Biome" panose="020B0503030204020804" pitchFamily="34" charset="0"/>
              </a:rPr>
            </a:br>
            <a:br>
              <a:rPr lang="en-US" dirty="0">
                <a:latin typeface="Biome" panose="020B0503030204020804" pitchFamily="34" charset="0"/>
                <a:cs typeface="Biome" panose="020B0503030204020804" pitchFamily="34" charset="0"/>
              </a:rPr>
            </a:br>
            <a:r>
              <a:rPr lang="en-US" sz="1200" dirty="0">
                <a:latin typeface="Biome" panose="020B0503030204020804" pitchFamily="34" charset="0"/>
                <a:cs typeface="Biome" panose="020B0503030204020804" pitchFamily="34" charset="0"/>
              </a:rPr>
              <a:t>By: Violet Gonzalez</a:t>
            </a:r>
            <a:br>
              <a:rPr lang="en-US" sz="1200" dirty="0">
                <a:latin typeface="Biome" panose="020B0503030204020804" pitchFamily="34" charset="0"/>
                <a:cs typeface="Biome" panose="020B0503030204020804" pitchFamily="34" charset="0"/>
              </a:rPr>
            </a:br>
            <a:r>
              <a:rPr lang="en-US" sz="1200" dirty="0">
                <a:latin typeface="Biome" panose="020B0503030204020804" pitchFamily="34" charset="0"/>
                <a:cs typeface="Biome" panose="020B0503030204020804" pitchFamily="34" charset="0"/>
              </a:rPr>
              <a:t>Module 7.2 </a:t>
            </a:r>
            <a:br>
              <a:rPr lang="en-US" dirty="0">
                <a:latin typeface="Biome" panose="020B0503030204020804" pitchFamily="34" charset="0"/>
                <a:cs typeface="Biome" panose="020B0503030204020804" pitchFamily="34" charset="0"/>
              </a:rPr>
            </a:br>
            <a:endParaRPr lang="en-US" dirty="0">
              <a:latin typeface="Biome" panose="020B0503030204020804" pitchFamily="34" charset="0"/>
              <a:cs typeface="Biome" panose="020B0503030204020804" pitchFamily="34" charset="0"/>
            </a:endParaRPr>
          </a:p>
        </p:txBody>
      </p:sp>
      <p:pic>
        <p:nvPicPr>
          <p:cNvPr id="4" name="Graphic 3" descr="Man carrying a laptop">
            <a:extLst>
              <a:ext uri="{FF2B5EF4-FFF2-40B4-BE49-F238E27FC236}">
                <a16:creationId xmlns:a16="http://schemas.microsoft.com/office/drawing/2014/main" id="{35288EB4-B74B-F981-6484-716F5C4FEA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7671" y="4631576"/>
            <a:ext cx="2246427" cy="1594239"/>
          </a:xfrm>
          <a:prstGeom prst="rect">
            <a:avLst/>
          </a:prstGeom>
        </p:spPr>
      </p:pic>
      <p:pic>
        <p:nvPicPr>
          <p:cNvPr id="6" name="Graphic 5" descr="Female with long wavy hair">
            <a:extLst>
              <a:ext uri="{FF2B5EF4-FFF2-40B4-BE49-F238E27FC236}">
                <a16:creationId xmlns:a16="http://schemas.microsoft.com/office/drawing/2014/main" id="{43DCD6BF-1AFC-C713-13D9-1125FF55BAD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14393" y="3880138"/>
            <a:ext cx="1021036" cy="1102719"/>
          </a:xfrm>
          <a:prstGeom prst="rect">
            <a:avLst/>
          </a:prstGeom>
        </p:spPr>
      </p:pic>
      <p:pic>
        <p:nvPicPr>
          <p:cNvPr id="8" name="Graphic 7" descr="A surprised face">
            <a:extLst>
              <a:ext uri="{FF2B5EF4-FFF2-40B4-BE49-F238E27FC236}">
                <a16:creationId xmlns:a16="http://schemas.microsoft.com/office/drawing/2014/main" id="{9D3BE7FA-6FE2-4358-3FF0-7DD0E34D1A5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79250" y="4164802"/>
            <a:ext cx="468110" cy="555880"/>
          </a:xfrm>
          <a:prstGeom prst="rect">
            <a:avLst/>
          </a:prstGeom>
        </p:spPr>
      </p:pic>
    </p:spTree>
    <p:extLst>
      <p:ext uri="{BB962C8B-B14F-4D97-AF65-F5344CB8AC3E}">
        <p14:creationId xmlns:p14="http://schemas.microsoft.com/office/powerpoint/2010/main" val="2259308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3957068" y="851547"/>
            <a:ext cx="4275364" cy="1979634"/>
          </a:xfrm>
        </p:spPr>
        <p:txBody>
          <a:bodyPr anchor="ctr"/>
          <a:lstStyle/>
          <a:p>
            <a:r>
              <a:rPr lang="en-US" dirty="0">
                <a:latin typeface="Biome" panose="020B0503030204020804" pitchFamily="34" charset="0"/>
                <a:cs typeface="Biome" panose="020B0503030204020804" pitchFamily="34" charset="0"/>
              </a:rPr>
              <a:t>What is “pager rotation duties?”</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3947886" y="2831182"/>
            <a:ext cx="4275364" cy="2660213"/>
          </a:xfrm>
        </p:spPr>
        <p:txBody>
          <a:bodyPr vert="horz" lIns="91440" tIns="45720" rIns="91440" bIns="45720" rtlCol="0" anchor="t">
            <a:normAutofit fontScale="77500" lnSpcReduction="20000"/>
          </a:bodyPr>
          <a:lstStyle/>
          <a:p>
            <a:pPr marL="0" indent="0">
              <a:buNone/>
            </a:pPr>
            <a:r>
              <a:rPr lang="en-US" dirty="0"/>
              <a:t>Typically, when considering this term, it contains the idea that workers within the DevOps team are on call. On call means that that person should for the duration of that day be alert for any incidents that occur outside of work hours. These on calls were mainly produced on pagers (now Mobil phone). The rotation is between individuals to ensure no one is burned out. </a:t>
            </a:r>
          </a:p>
          <a:p>
            <a:endParaRPr lang="en-US" dirty="0"/>
          </a:p>
        </p:txBody>
      </p:sp>
      <p:sp>
        <p:nvSpPr>
          <p:cNvPr id="5" name="Slide Number Placeholder 4">
            <a:extLst>
              <a:ext uri="{FF2B5EF4-FFF2-40B4-BE49-F238E27FC236}">
                <a16:creationId xmlns:a16="http://schemas.microsoft.com/office/drawing/2014/main" id="{E6EEA9E7-F506-729E-13CF-D685FEBDB6E0}"/>
              </a:ext>
            </a:extLst>
          </p:cNvPr>
          <p:cNvSpPr>
            <a:spLocks noGrp="1"/>
          </p:cNvSpPr>
          <p:nvPr>
            <p:ph type="sldNum" sz="quarter" idx="4"/>
          </p:nvPr>
        </p:nvSpPr>
        <p:spPr>
          <a:xfrm>
            <a:off x="11572137" y="6226628"/>
            <a:ext cx="630748" cy="631372"/>
          </a:xfrm>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132560859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DE968-F0ED-3582-74DC-29D7D72EE833}"/>
              </a:ext>
            </a:extLst>
          </p:cNvPr>
          <p:cNvSpPr>
            <a:spLocks noGrp="1"/>
          </p:cNvSpPr>
          <p:nvPr>
            <p:ph type="title"/>
          </p:nvPr>
        </p:nvSpPr>
        <p:spPr>
          <a:xfrm>
            <a:off x="734784" y="1059463"/>
            <a:ext cx="6008915" cy="4431932"/>
          </a:xfrm>
        </p:spPr>
        <p:txBody>
          <a:bodyPr/>
          <a:lstStyle/>
          <a:p>
            <a:r>
              <a:rPr lang="en-US" dirty="0">
                <a:latin typeface="Biome" panose="020B0503030204020804" pitchFamily="34" charset="0"/>
                <a:cs typeface="Biome" panose="020B0503030204020804" pitchFamily="34" charset="0"/>
              </a:rPr>
              <a:t>Why use  pager rotation?</a:t>
            </a:r>
          </a:p>
        </p:txBody>
      </p:sp>
      <p:sp>
        <p:nvSpPr>
          <p:cNvPr id="4" name="Slide Number Placeholder 3">
            <a:extLst>
              <a:ext uri="{FF2B5EF4-FFF2-40B4-BE49-F238E27FC236}">
                <a16:creationId xmlns:a16="http://schemas.microsoft.com/office/drawing/2014/main" id="{AF121FCD-5305-D1B4-B045-E971883A6D18}"/>
              </a:ext>
            </a:extLst>
          </p:cNvPr>
          <p:cNvSpPr>
            <a:spLocks noGrp="1"/>
          </p:cNvSpPr>
          <p:nvPr>
            <p:ph type="sldNum" sz="quarter" idx="4"/>
          </p:nvPr>
        </p:nvSpPr>
        <p:spPr>
          <a:xfrm>
            <a:off x="11572137" y="6226628"/>
            <a:ext cx="630748" cy="631372"/>
          </a:xfrm>
        </p:spPr>
        <p:txBody>
          <a:bodyPr/>
          <a:lstStyle/>
          <a:p>
            <a:fld id="{294A09A9-5501-47C1-A89A-A340965A2BE2}" type="slidenum">
              <a:rPr lang="en-US" smtClean="0"/>
              <a:pPr/>
              <a:t>3</a:t>
            </a:fld>
            <a:endParaRPr lang="en-US" dirty="0"/>
          </a:p>
        </p:txBody>
      </p:sp>
      <p:sp>
        <p:nvSpPr>
          <p:cNvPr id="5" name="Picture Placeholder 4">
            <a:extLst>
              <a:ext uri="{FF2B5EF4-FFF2-40B4-BE49-F238E27FC236}">
                <a16:creationId xmlns:a16="http://schemas.microsoft.com/office/drawing/2014/main" id="{4D466F60-8C20-1C1B-3F7B-8821172F3400}"/>
              </a:ext>
            </a:extLst>
          </p:cNvPr>
          <p:cNvSpPr>
            <a:spLocks noGrp="1"/>
          </p:cNvSpPr>
          <p:nvPr>
            <p:ph type="pic" sz="quarter" idx="18"/>
          </p:nvPr>
        </p:nvSpPr>
        <p:spPr/>
        <p:txBody>
          <a:bodyPr/>
          <a:lstStyle/>
          <a:p>
            <a:r>
              <a:rPr lang="en-US" dirty="0"/>
              <a:t>Pager rotation is good to ensure the following:</a:t>
            </a:r>
          </a:p>
          <a:p>
            <a:pPr marL="342900" indent="-342900">
              <a:buFont typeface="Arial" panose="020B0604020202020204" pitchFamily="34" charset="0"/>
              <a:buChar char="•"/>
            </a:pPr>
            <a:r>
              <a:rPr lang="en-US" b="1" dirty="0"/>
              <a:t>There is 24hour coverage </a:t>
            </a:r>
            <a:r>
              <a:rPr lang="en-US" dirty="0"/>
              <a:t>of the software to ensure if anything was to fail or crash then someone can immediately fix it</a:t>
            </a:r>
          </a:p>
          <a:p>
            <a:pPr marL="342900" indent="-342900">
              <a:buFont typeface="Arial" panose="020B0604020202020204" pitchFamily="34" charset="0"/>
              <a:buChar char="•"/>
            </a:pPr>
            <a:r>
              <a:rPr lang="en-US" dirty="0"/>
              <a:t>Since someone is on call, meaning they are ready to hop on if needed, developers can have a more </a:t>
            </a:r>
            <a:r>
              <a:rPr lang="en-US" b="1" dirty="0"/>
              <a:t>rapid response</a:t>
            </a:r>
          </a:p>
          <a:p>
            <a:pPr marL="342900" indent="-342900">
              <a:buFont typeface="Arial" panose="020B0604020202020204" pitchFamily="34" charset="0"/>
              <a:buChar char="•"/>
            </a:pPr>
            <a:r>
              <a:rPr lang="en-US" b="1" dirty="0"/>
              <a:t>Rotation</a:t>
            </a:r>
            <a:r>
              <a:rPr lang="en-US" dirty="0"/>
              <a:t> allows for the individuals to not feel overwhelmed or burnout as easily</a:t>
            </a:r>
            <a:endParaRPr lang="en-US" b="1" dirty="0"/>
          </a:p>
        </p:txBody>
      </p:sp>
      <p:sp>
        <p:nvSpPr>
          <p:cNvPr id="7" name="TextBox 6">
            <a:extLst>
              <a:ext uri="{FF2B5EF4-FFF2-40B4-BE49-F238E27FC236}">
                <a16:creationId xmlns:a16="http://schemas.microsoft.com/office/drawing/2014/main" id="{9E8E8B63-CD9C-3F3D-7A4C-23EE69619CDD}"/>
              </a:ext>
            </a:extLst>
          </p:cNvPr>
          <p:cNvSpPr txBox="1"/>
          <p:nvPr/>
        </p:nvSpPr>
        <p:spPr>
          <a:xfrm>
            <a:off x="2044930" y="6257836"/>
            <a:ext cx="6600305" cy="600164"/>
          </a:xfrm>
          <a:prstGeom prst="rect">
            <a:avLst/>
          </a:prstGeom>
          <a:noFill/>
        </p:spPr>
        <p:txBody>
          <a:bodyPr wrap="square" rtlCol="0">
            <a:spAutoFit/>
          </a:bodyPr>
          <a:lstStyle/>
          <a:p>
            <a:r>
              <a:rPr lang="en-US" sz="1100" dirty="0">
                <a:effectLst/>
              </a:rPr>
              <a:t>Cook, O., Smollett, S., </a:t>
            </a:r>
            <a:r>
              <a:rPr lang="en-US" sz="1100" dirty="0" err="1">
                <a:effectLst/>
              </a:rPr>
              <a:t>Spadaccini</a:t>
            </a:r>
            <a:r>
              <a:rPr lang="en-US" sz="1100" dirty="0">
                <a:effectLst/>
              </a:rPr>
              <a:t>, A., Donnelly, C., Ma, J., (Evernote), G. P., Thorne, S., &amp; Yang, J. (n.d.). </a:t>
            </a:r>
            <a:r>
              <a:rPr lang="en-US" sz="1100" i="1" dirty="0">
                <a:effectLst/>
              </a:rPr>
              <a:t>On-call</a:t>
            </a:r>
            <a:r>
              <a:rPr lang="en-US" sz="1100" dirty="0">
                <a:effectLst/>
              </a:rPr>
              <a:t>. Google SRE - On-Call Rotations: A Comprehensive Guide. https://sre.google/workbook/on-call/ </a:t>
            </a:r>
          </a:p>
        </p:txBody>
      </p:sp>
    </p:spTree>
    <p:extLst>
      <p:ext uri="{BB962C8B-B14F-4D97-AF65-F5344CB8AC3E}">
        <p14:creationId xmlns:p14="http://schemas.microsoft.com/office/powerpoint/2010/main" val="250104153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A9008-6AF1-3BF2-99FC-95F331CFFC49}"/>
              </a:ext>
            </a:extLst>
          </p:cNvPr>
          <p:cNvSpPr>
            <a:spLocks noGrp="1"/>
          </p:cNvSpPr>
          <p:nvPr>
            <p:ph type="title"/>
          </p:nvPr>
        </p:nvSpPr>
        <p:spPr>
          <a:xfrm>
            <a:off x="734784" y="1059463"/>
            <a:ext cx="6008915" cy="958023"/>
          </a:xfrm>
        </p:spPr>
        <p:txBody>
          <a:bodyPr/>
          <a:lstStyle/>
          <a:p>
            <a:r>
              <a:rPr lang="en-US" sz="3200" dirty="0">
                <a:latin typeface="Biome" panose="020B0503030204020804" pitchFamily="34" charset="0"/>
                <a:cs typeface="Biome" panose="020B0503030204020804" pitchFamily="34" charset="0"/>
              </a:rPr>
              <a:t>Who Would be on “pager rotation?”</a:t>
            </a:r>
          </a:p>
        </p:txBody>
      </p:sp>
      <p:pic>
        <p:nvPicPr>
          <p:cNvPr id="6" name="Picture Placeholder 5" descr="A screenshot of a chat">
            <a:extLst>
              <a:ext uri="{FF2B5EF4-FFF2-40B4-BE49-F238E27FC236}">
                <a16:creationId xmlns:a16="http://schemas.microsoft.com/office/drawing/2014/main" id="{C1F184C2-0F5F-C7C9-24FF-26833F894F5C}"/>
              </a:ext>
            </a:extLst>
          </p:cNvPr>
          <p:cNvPicPr>
            <a:picLocks noGrp="1"/>
          </p:cNvPicPr>
          <p:nvPr>
            <p:ph type="pic" sz="quarter" idx="18"/>
          </p:nvPr>
        </p:nvPicPr>
        <p:blipFill>
          <a:blip r:embed="rId3">
            <a:extLst>
              <a:ext uri="{28A0092B-C50C-407E-A947-70E740481C1C}">
                <a14:useLocalDpi xmlns:a14="http://schemas.microsoft.com/office/drawing/2010/main" val="0"/>
              </a:ext>
            </a:extLst>
          </a:blip>
          <a:srcRect t="21469" b="21469"/>
          <a:stretch>
            <a:fillRect/>
          </a:stretch>
        </p:blipFill>
        <p:spPr>
          <a:xfrm>
            <a:off x="7580414" y="988446"/>
            <a:ext cx="4066154" cy="4674417"/>
          </a:xfrm>
        </p:spPr>
      </p:pic>
      <p:sp>
        <p:nvSpPr>
          <p:cNvPr id="4" name="Slide Number Placeholder 3">
            <a:extLst>
              <a:ext uri="{FF2B5EF4-FFF2-40B4-BE49-F238E27FC236}">
                <a16:creationId xmlns:a16="http://schemas.microsoft.com/office/drawing/2014/main" id="{D328E4A8-734E-3B05-9884-17AB7587F2D8}"/>
              </a:ext>
            </a:extLst>
          </p:cNvPr>
          <p:cNvSpPr>
            <a:spLocks noGrp="1"/>
          </p:cNvSpPr>
          <p:nvPr>
            <p:ph type="sldNum" sz="quarter" idx="4"/>
          </p:nvPr>
        </p:nvSpPr>
        <p:spPr/>
        <p:txBody>
          <a:bodyPr/>
          <a:lstStyle/>
          <a:p>
            <a:fld id="{294A09A9-5501-47C1-A89A-A340965A2BE2}" type="slidenum">
              <a:rPr lang="en-US" smtClean="0"/>
              <a:pPr/>
              <a:t>4</a:t>
            </a:fld>
            <a:endParaRPr lang="en-US" dirty="0"/>
          </a:p>
        </p:txBody>
      </p:sp>
      <p:sp>
        <p:nvSpPr>
          <p:cNvPr id="8" name="TextBox 7">
            <a:extLst>
              <a:ext uri="{FF2B5EF4-FFF2-40B4-BE49-F238E27FC236}">
                <a16:creationId xmlns:a16="http://schemas.microsoft.com/office/drawing/2014/main" id="{BA68C10B-1F59-96B0-987A-623628BAEEA0}"/>
              </a:ext>
            </a:extLst>
          </p:cNvPr>
          <p:cNvSpPr txBox="1"/>
          <p:nvPr/>
        </p:nvSpPr>
        <p:spPr>
          <a:xfrm>
            <a:off x="781396" y="2443942"/>
            <a:ext cx="5852160" cy="2862322"/>
          </a:xfrm>
          <a:prstGeom prst="rect">
            <a:avLst/>
          </a:prstGeom>
          <a:noFill/>
        </p:spPr>
        <p:txBody>
          <a:bodyPr wrap="square" rtlCol="0">
            <a:spAutoFit/>
          </a:bodyPr>
          <a:lstStyle/>
          <a:p>
            <a:r>
              <a:rPr lang="en-US" dirty="0"/>
              <a:t>To ensure that everyone is looking at different points of the issue that may arise on these on call everyone that would be considered apart of the value stream would be eligible to be on the pager rotation. Therefore, the following employees can be included:</a:t>
            </a:r>
          </a:p>
          <a:p>
            <a:pPr marL="285750" indent="-285750">
              <a:buFont typeface="Arial" panose="020B0604020202020204" pitchFamily="34" charset="0"/>
              <a:buChar char="•"/>
            </a:pPr>
            <a:r>
              <a:rPr lang="en-US" dirty="0"/>
              <a:t>Developers</a:t>
            </a:r>
          </a:p>
          <a:p>
            <a:pPr marL="285750" indent="-285750">
              <a:buFont typeface="Arial" panose="020B0604020202020204" pitchFamily="34" charset="0"/>
              <a:buChar char="•"/>
            </a:pPr>
            <a:r>
              <a:rPr lang="en-US" dirty="0"/>
              <a:t>Development managers</a:t>
            </a:r>
          </a:p>
          <a:p>
            <a:pPr marL="285750" indent="-285750">
              <a:buFont typeface="Arial" panose="020B0604020202020204" pitchFamily="34" charset="0"/>
              <a:buChar char="•"/>
            </a:pPr>
            <a:r>
              <a:rPr lang="en-US" dirty="0"/>
              <a:t>Architects</a:t>
            </a:r>
          </a:p>
          <a:p>
            <a:endParaRPr lang="en-US" dirty="0"/>
          </a:p>
        </p:txBody>
      </p:sp>
      <p:sp>
        <p:nvSpPr>
          <p:cNvPr id="9" name="TextBox 8">
            <a:extLst>
              <a:ext uri="{FF2B5EF4-FFF2-40B4-BE49-F238E27FC236}">
                <a16:creationId xmlns:a16="http://schemas.microsoft.com/office/drawing/2014/main" id="{33A6BCB5-EF23-B635-155D-D5BEC611E446}"/>
              </a:ext>
            </a:extLst>
          </p:cNvPr>
          <p:cNvSpPr txBox="1"/>
          <p:nvPr/>
        </p:nvSpPr>
        <p:spPr>
          <a:xfrm>
            <a:off x="1961804" y="6350924"/>
            <a:ext cx="6500552" cy="738664"/>
          </a:xfrm>
          <a:prstGeom prst="rect">
            <a:avLst/>
          </a:prstGeom>
          <a:noFill/>
        </p:spPr>
        <p:txBody>
          <a:bodyPr wrap="square" rtlCol="0">
            <a:spAutoFit/>
          </a:bodyPr>
          <a:lstStyle/>
          <a:p>
            <a:r>
              <a:rPr lang="en-US" sz="1200" b="0" i="0" dirty="0">
                <a:solidFill>
                  <a:srgbClr val="3A3A3A"/>
                </a:solidFill>
                <a:effectLst/>
                <a:latin typeface="Source Sans Pro" panose="020B0503030403020204" pitchFamily="34" charset="0"/>
              </a:rPr>
              <a:t>Patrick </a:t>
            </a:r>
            <a:r>
              <a:rPr lang="en-US" sz="1200" b="0" i="0" dirty="0" err="1">
                <a:solidFill>
                  <a:srgbClr val="3A3A3A"/>
                </a:solidFill>
                <a:effectLst/>
                <a:latin typeface="Source Sans Pro" panose="020B0503030403020204" pitchFamily="34" charset="0"/>
              </a:rPr>
              <a:t>Debois</a:t>
            </a:r>
            <a:r>
              <a:rPr lang="en-US" sz="1200" b="0" i="0" dirty="0">
                <a:solidFill>
                  <a:srgbClr val="3A3A3A"/>
                </a:solidFill>
                <a:effectLst/>
                <a:latin typeface="Source Sans Pro" panose="020B0503030403020204" pitchFamily="34" charset="0"/>
              </a:rPr>
              <a:t>, Nicole Forsgren, Jez Humble, Gene Kim, &amp; John Willis. (2021). </a:t>
            </a:r>
            <a:r>
              <a:rPr lang="en-US" sz="1200" b="0" i="1" dirty="0">
                <a:solidFill>
                  <a:srgbClr val="3A3A3A"/>
                </a:solidFill>
                <a:effectLst/>
                <a:latin typeface="Source Sans Pro" panose="020B0503030403020204" pitchFamily="34" charset="0"/>
              </a:rPr>
              <a:t>The DevOps Handbook, 2nd Edition</a:t>
            </a:r>
            <a:r>
              <a:rPr lang="en-US" sz="1200" b="0" i="0" dirty="0">
                <a:solidFill>
                  <a:srgbClr val="3A3A3A"/>
                </a:solidFill>
                <a:effectLst/>
                <a:latin typeface="Source Sans Pro" panose="020B0503030403020204" pitchFamily="34" charset="0"/>
              </a:rPr>
              <a:t>. IT Revolution Press.</a:t>
            </a:r>
            <a:endParaRPr lang="en-US" sz="1200" dirty="0"/>
          </a:p>
          <a:p>
            <a:endParaRPr lang="en-US" dirty="0"/>
          </a:p>
        </p:txBody>
      </p:sp>
    </p:spTree>
    <p:extLst>
      <p:ext uri="{BB962C8B-B14F-4D97-AF65-F5344CB8AC3E}">
        <p14:creationId xmlns:p14="http://schemas.microsoft.com/office/powerpoint/2010/main" val="257641192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641350" y="530572"/>
            <a:ext cx="10907016" cy="1162882"/>
          </a:xfrm>
        </p:spPr>
        <p:txBody>
          <a:bodyPr/>
          <a:lstStyle/>
          <a:p>
            <a:r>
              <a:rPr lang="en-US" dirty="0">
                <a:latin typeface="Biome" panose="020B0503030204020804" pitchFamily="34" charset="0"/>
                <a:cs typeface="Biome" panose="020B0503030204020804" pitchFamily="34" charset="0"/>
              </a:rPr>
              <a:t>Who benefits from pager rotation?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sz="quarter" idx="10"/>
          </p:nvPr>
        </p:nvSpPr>
        <p:spPr>
          <a:xfrm>
            <a:off x="691227" y="1596045"/>
            <a:ext cx="10907016" cy="4405746"/>
          </a:xfrm>
        </p:spPr>
        <p:txBody>
          <a:bodyPr vert="horz" lIns="91440" tIns="45720" rIns="91440" bIns="45720" rtlCol="0" anchor="t">
            <a:normAutofit/>
          </a:bodyPr>
          <a:lstStyle/>
          <a:p>
            <a:pPr marL="0" indent="0">
              <a:buNone/>
            </a:pPr>
            <a:r>
              <a:rPr lang="en-US" dirty="0"/>
              <a:t>There are many individuals who can benefit from this type of rotation; however, two main entities come into mind. The business and the DevOps team. </a:t>
            </a:r>
          </a:p>
          <a:p>
            <a:pPr marL="0" indent="0">
              <a:buNone/>
            </a:pPr>
            <a:r>
              <a:rPr lang="en-US" dirty="0"/>
              <a:t>For the business, because they saw:</a:t>
            </a:r>
          </a:p>
          <a:p>
            <a:r>
              <a:rPr lang="en-US" dirty="0"/>
              <a:t>Increase in responsibility</a:t>
            </a:r>
          </a:p>
          <a:p>
            <a:r>
              <a:rPr lang="en-US" dirty="0"/>
              <a:t>Improved knowledge of the product</a:t>
            </a:r>
          </a:p>
          <a:p>
            <a:r>
              <a:rPr lang="en-US" dirty="0"/>
              <a:t>Better system availability</a:t>
            </a:r>
          </a:p>
          <a:p>
            <a:endParaRPr lang="en-US" dirty="0"/>
          </a:p>
          <a:p>
            <a:pPr marL="0" indent="0">
              <a:buNone/>
            </a:pPr>
            <a:r>
              <a:rPr lang="en-US" dirty="0"/>
              <a:t>For the DevOps team they experienced:</a:t>
            </a:r>
          </a:p>
          <a:p>
            <a:r>
              <a:rPr lang="en-US" dirty="0"/>
              <a:t>Reduced stress</a:t>
            </a:r>
          </a:p>
          <a:p>
            <a:r>
              <a:rPr lang="en-US" dirty="0"/>
              <a:t>Collaborative learning culture</a:t>
            </a:r>
          </a:p>
          <a:p>
            <a:r>
              <a:rPr lang="en-US" dirty="0"/>
              <a:t>New perspectives</a:t>
            </a:r>
          </a:p>
        </p:txBody>
      </p:sp>
      <p:sp>
        <p:nvSpPr>
          <p:cNvPr id="5" name="Slide Number Placeholder 4">
            <a:extLst>
              <a:ext uri="{FF2B5EF4-FFF2-40B4-BE49-F238E27FC236}">
                <a16:creationId xmlns:a16="http://schemas.microsoft.com/office/drawing/2014/main" id="{E1420634-75FC-1021-C59D-6A615E04CCB7}"/>
              </a:ext>
            </a:extLst>
          </p:cNvPr>
          <p:cNvSpPr>
            <a:spLocks noGrp="1"/>
          </p:cNvSpPr>
          <p:nvPr>
            <p:ph type="sldNum" sz="quarter" idx="4"/>
          </p:nvPr>
        </p:nvSpPr>
        <p:spPr>
          <a:xfrm>
            <a:off x="11572137" y="6226628"/>
            <a:ext cx="630748" cy="631372"/>
          </a:xfrm>
        </p:spPr>
        <p:txBody>
          <a:bodyPr/>
          <a:lstStyle/>
          <a:p>
            <a:fld id="{294A09A9-5501-47C1-A89A-A340965A2BE2}" type="slidenum">
              <a:rPr lang="en-US" smtClean="0"/>
              <a:pPr/>
              <a:t>5</a:t>
            </a:fld>
            <a:endParaRPr lang="en-US" dirty="0"/>
          </a:p>
        </p:txBody>
      </p:sp>
      <p:sp>
        <p:nvSpPr>
          <p:cNvPr id="6" name="TextBox 5">
            <a:extLst>
              <a:ext uri="{FF2B5EF4-FFF2-40B4-BE49-F238E27FC236}">
                <a16:creationId xmlns:a16="http://schemas.microsoft.com/office/drawing/2014/main" id="{D5117C01-58B9-6F43-E98E-4294BCE53499}"/>
              </a:ext>
            </a:extLst>
          </p:cNvPr>
          <p:cNvSpPr txBox="1"/>
          <p:nvPr/>
        </p:nvSpPr>
        <p:spPr>
          <a:xfrm>
            <a:off x="2377439" y="6301047"/>
            <a:ext cx="6467302" cy="738664"/>
          </a:xfrm>
          <a:prstGeom prst="rect">
            <a:avLst/>
          </a:prstGeom>
          <a:noFill/>
        </p:spPr>
        <p:txBody>
          <a:bodyPr wrap="square" rtlCol="0">
            <a:spAutoFit/>
          </a:bodyPr>
          <a:lstStyle/>
          <a:p>
            <a:r>
              <a:rPr lang="en-US" sz="1200" dirty="0">
                <a:effectLst/>
              </a:rPr>
              <a:t>Atlassian. (n.d.-b). </a:t>
            </a:r>
            <a:r>
              <a:rPr lang="en-US" sz="1200" i="1" dirty="0">
                <a:effectLst/>
              </a:rPr>
              <a:t>Pros and cons of different approaches to on-call management</a:t>
            </a:r>
            <a:r>
              <a:rPr lang="en-US" sz="1200" dirty="0">
                <a:effectLst/>
              </a:rPr>
              <a:t>. https://www.atlassian.com/incident-management/on-call </a:t>
            </a:r>
          </a:p>
          <a:p>
            <a:endParaRPr lang="en-US" dirty="0"/>
          </a:p>
        </p:txBody>
      </p:sp>
    </p:spTree>
    <p:extLst>
      <p:ext uri="{BB962C8B-B14F-4D97-AF65-F5344CB8AC3E}">
        <p14:creationId xmlns:p14="http://schemas.microsoft.com/office/powerpoint/2010/main" val="163979915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4F4095-BDED-C078-22D5-1BF1E3AAF3FC}"/>
              </a:ext>
            </a:extLst>
          </p:cNvPr>
          <p:cNvSpPr>
            <a:spLocks noGrp="1"/>
          </p:cNvSpPr>
          <p:nvPr>
            <p:ph type="title"/>
          </p:nvPr>
        </p:nvSpPr>
        <p:spPr>
          <a:xfrm>
            <a:off x="641350" y="990005"/>
            <a:ext cx="10907016" cy="922516"/>
          </a:xfrm>
        </p:spPr>
        <p:txBody>
          <a:bodyPr/>
          <a:lstStyle/>
          <a:p>
            <a:r>
              <a:rPr lang="en-US" dirty="0">
                <a:latin typeface="Biome" panose="020B0503030204020804" pitchFamily="34" charset="0"/>
                <a:cs typeface="Biome" panose="020B0503030204020804" pitchFamily="34" charset="0"/>
              </a:rPr>
              <a:t>Enable a learning community</a:t>
            </a:r>
          </a:p>
        </p:txBody>
      </p:sp>
      <p:sp>
        <p:nvSpPr>
          <p:cNvPr id="2" name="Content Placeholder 1">
            <a:extLst>
              <a:ext uri="{FF2B5EF4-FFF2-40B4-BE49-F238E27FC236}">
                <a16:creationId xmlns:a16="http://schemas.microsoft.com/office/drawing/2014/main" id="{6C2BF529-2BDD-94C0-202F-CA0D13A190E6}"/>
              </a:ext>
            </a:extLst>
          </p:cNvPr>
          <p:cNvSpPr>
            <a:spLocks noGrp="1"/>
          </p:cNvSpPr>
          <p:nvPr>
            <p:ph idx="1"/>
          </p:nvPr>
        </p:nvSpPr>
        <p:spPr>
          <a:xfrm>
            <a:off x="734786" y="3059961"/>
            <a:ext cx="10786654" cy="2467383"/>
          </a:xfrm>
        </p:spPr>
        <p:txBody>
          <a:bodyPr/>
          <a:lstStyle/>
          <a:p>
            <a:pPr marL="0" indent="0">
              <a:buNone/>
            </a:pPr>
            <a:r>
              <a:rPr lang="en-US" dirty="0"/>
              <a:t>As mentioned, using pager rotation means that many individuals from the value stream are participating in acting to any new concerns outside of office hours, yet what else is there?</a:t>
            </a:r>
          </a:p>
          <a:p>
            <a:pPr marL="0" indent="0">
              <a:buNone/>
            </a:pPr>
            <a:endParaRPr lang="en-US" dirty="0"/>
          </a:p>
          <a:p>
            <a:pPr marL="0" indent="0">
              <a:buNone/>
            </a:pPr>
            <a:r>
              <a:rPr lang="en-US" dirty="0"/>
              <a:t>Since there is more collaboration involved with this practice a more knowledge staff is created (as previously highlighted) this means that the staff feel more empowered to aid in these alerts and can even articulacy communicate their concerns better. Overall, this can help raise the organizations capabilities and polish their products.</a:t>
            </a:r>
          </a:p>
        </p:txBody>
      </p:sp>
      <p:sp>
        <p:nvSpPr>
          <p:cNvPr id="5" name="Slide Number Placeholder 4">
            <a:extLst>
              <a:ext uri="{FF2B5EF4-FFF2-40B4-BE49-F238E27FC236}">
                <a16:creationId xmlns:a16="http://schemas.microsoft.com/office/drawing/2014/main" id="{D1531C35-FB2E-F9F7-8D1E-64ACCC0E74A8}"/>
              </a:ext>
            </a:extLst>
          </p:cNvPr>
          <p:cNvSpPr>
            <a:spLocks noGrp="1"/>
          </p:cNvSpPr>
          <p:nvPr>
            <p:ph type="sldNum" sz="quarter" idx="4"/>
          </p:nvPr>
        </p:nvSpPr>
        <p:spPr>
          <a:xfrm>
            <a:off x="11572137" y="6226628"/>
            <a:ext cx="630748" cy="631372"/>
          </a:xfrm>
        </p:spPr>
        <p:txBody>
          <a:bodyPr/>
          <a:lstStyle/>
          <a:p>
            <a:fld id="{294A09A9-5501-47C1-A89A-A340965A2BE2}" type="slidenum">
              <a:rPr lang="en-US" smtClean="0"/>
              <a:pPr/>
              <a:t>6</a:t>
            </a:fld>
            <a:endParaRPr lang="en-US" dirty="0"/>
          </a:p>
        </p:txBody>
      </p:sp>
      <p:sp>
        <p:nvSpPr>
          <p:cNvPr id="8" name="TextBox 7">
            <a:extLst>
              <a:ext uri="{FF2B5EF4-FFF2-40B4-BE49-F238E27FC236}">
                <a16:creationId xmlns:a16="http://schemas.microsoft.com/office/drawing/2014/main" id="{D081F05F-BD75-D2FA-DE72-C0B0FC7E97A1}"/>
              </a:ext>
            </a:extLst>
          </p:cNvPr>
          <p:cNvSpPr txBox="1"/>
          <p:nvPr/>
        </p:nvSpPr>
        <p:spPr>
          <a:xfrm>
            <a:off x="1978429" y="6267796"/>
            <a:ext cx="6816437" cy="877163"/>
          </a:xfrm>
          <a:prstGeom prst="rect">
            <a:avLst/>
          </a:prstGeom>
          <a:noFill/>
        </p:spPr>
        <p:txBody>
          <a:bodyPr wrap="square" rtlCol="0">
            <a:spAutoFit/>
          </a:bodyPr>
          <a:lstStyle/>
          <a:p>
            <a:r>
              <a:rPr lang="en-US" sz="1100" dirty="0">
                <a:effectLst/>
              </a:rPr>
              <a:t>Incident.io. (2024, February 26). </a:t>
            </a:r>
            <a:r>
              <a:rPr lang="en-US" sz="1100" i="1" dirty="0">
                <a:effectLst/>
              </a:rPr>
              <a:t>Best practices for creating a reliable on-call rotation</a:t>
            </a:r>
            <a:r>
              <a:rPr lang="en-US" sz="1100" dirty="0">
                <a:effectLst/>
              </a:rPr>
              <a:t>. incident.io - Incident management that brings calm to chaos. https://incident.io/hubs/on-call/on-call-rotation-best-practices </a:t>
            </a:r>
          </a:p>
          <a:p>
            <a:endParaRPr lang="en-US" dirty="0"/>
          </a:p>
        </p:txBody>
      </p:sp>
    </p:spTree>
    <p:extLst>
      <p:ext uri="{BB962C8B-B14F-4D97-AF65-F5344CB8AC3E}">
        <p14:creationId xmlns:p14="http://schemas.microsoft.com/office/powerpoint/2010/main" val="364136185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52607-79F4-9A91-3A0B-429BDED9CA50}"/>
              </a:ext>
            </a:extLst>
          </p:cNvPr>
          <p:cNvSpPr>
            <a:spLocks noGrp="1"/>
          </p:cNvSpPr>
          <p:nvPr>
            <p:ph type="ctrTitle"/>
          </p:nvPr>
        </p:nvSpPr>
        <p:spPr>
          <a:xfrm>
            <a:off x="1626326" y="1224098"/>
            <a:ext cx="8939349" cy="903960"/>
          </a:xfrm>
        </p:spPr>
        <p:txBody>
          <a:bodyPr/>
          <a:lstStyle/>
          <a:p>
            <a:r>
              <a:rPr lang="en-US" sz="3200" dirty="0">
                <a:latin typeface="Biome" panose="020B0503030204020804" pitchFamily="34" charset="0"/>
                <a:cs typeface="Biome" panose="020B0503030204020804" pitchFamily="34" charset="0"/>
              </a:rPr>
              <a:t>How to Implement Pager Rotation</a:t>
            </a:r>
          </a:p>
        </p:txBody>
      </p:sp>
      <p:sp>
        <p:nvSpPr>
          <p:cNvPr id="6" name="TextBox 5">
            <a:extLst>
              <a:ext uri="{FF2B5EF4-FFF2-40B4-BE49-F238E27FC236}">
                <a16:creationId xmlns:a16="http://schemas.microsoft.com/office/drawing/2014/main" id="{305A0B92-44A6-D83B-5855-5CAD80877EFB}"/>
              </a:ext>
            </a:extLst>
          </p:cNvPr>
          <p:cNvSpPr txBox="1"/>
          <p:nvPr/>
        </p:nvSpPr>
        <p:spPr>
          <a:xfrm>
            <a:off x="2527069" y="2261062"/>
            <a:ext cx="7315200" cy="2585323"/>
          </a:xfrm>
          <a:prstGeom prst="rect">
            <a:avLst/>
          </a:prstGeom>
          <a:noFill/>
        </p:spPr>
        <p:txBody>
          <a:bodyPr wrap="square" rtlCol="0">
            <a:spAutoFit/>
          </a:bodyPr>
          <a:lstStyle/>
          <a:p>
            <a:r>
              <a:rPr lang="en-US" dirty="0"/>
              <a:t>There needs to be a few things set to properly implement an on-call system that would be effective and non-taxing on the employees. A few key points are highlighted as:</a:t>
            </a:r>
          </a:p>
          <a:p>
            <a:endParaRPr lang="en-US" dirty="0"/>
          </a:p>
          <a:p>
            <a:pPr marL="285750" indent="-285750">
              <a:buFont typeface="Arial" panose="020B0604020202020204" pitchFamily="34" charset="0"/>
              <a:buChar char="•"/>
            </a:pPr>
            <a:r>
              <a:rPr lang="en-US" dirty="0"/>
              <a:t>Have a clear rotation</a:t>
            </a:r>
          </a:p>
          <a:p>
            <a:pPr marL="285750" indent="-285750">
              <a:buFont typeface="Arial" panose="020B0604020202020204" pitchFamily="34" charset="0"/>
              <a:buChar char="•"/>
            </a:pPr>
            <a:r>
              <a:rPr lang="en-US" dirty="0"/>
              <a:t>Create policies</a:t>
            </a:r>
          </a:p>
          <a:p>
            <a:pPr marL="285750" indent="-285750">
              <a:buFont typeface="Arial" panose="020B0604020202020204" pitchFamily="34" charset="0"/>
              <a:buChar char="•"/>
            </a:pPr>
            <a:r>
              <a:rPr lang="en-US" dirty="0"/>
              <a:t>Implement tools for documentation and alerts</a:t>
            </a:r>
          </a:p>
          <a:p>
            <a:pPr marL="285750" indent="-285750">
              <a:buFont typeface="Arial" panose="020B0604020202020204" pitchFamily="34" charset="0"/>
              <a:buChar char="•"/>
            </a:pPr>
            <a:r>
              <a:rPr lang="en-US" dirty="0"/>
              <a:t>Track relevant metrics</a:t>
            </a:r>
          </a:p>
          <a:p>
            <a:pPr marL="285750" indent="-285750">
              <a:buFont typeface="Arial" panose="020B0604020202020204" pitchFamily="34" charset="0"/>
              <a:buChar char="•"/>
            </a:pPr>
            <a:r>
              <a:rPr lang="en-US" dirty="0"/>
              <a:t>Utilize communication tools</a:t>
            </a:r>
          </a:p>
        </p:txBody>
      </p:sp>
      <p:sp>
        <p:nvSpPr>
          <p:cNvPr id="9" name="TextBox 8">
            <a:extLst>
              <a:ext uri="{FF2B5EF4-FFF2-40B4-BE49-F238E27FC236}">
                <a16:creationId xmlns:a16="http://schemas.microsoft.com/office/drawing/2014/main" id="{7E23A6D2-8611-6EA2-3232-D7885DA61D28}"/>
              </a:ext>
            </a:extLst>
          </p:cNvPr>
          <p:cNvSpPr txBox="1"/>
          <p:nvPr/>
        </p:nvSpPr>
        <p:spPr>
          <a:xfrm>
            <a:off x="2709949" y="5120640"/>
            <a:ext cx="6799811" cy="738664"/>
          </a:xfrm>
          <a:prstGeom prst="rect">
            <a:avLst/>
          </a:prstGeom>
          <a:noFill/>
        </p:spPr>
        <p:txBody>
          <a:bodyPr wrap="square" rtlCol="0">
            <a:spAutoFit/>
          </a:bodyPr>
          <a:lstStyle/>
          <a:p>
            <a:r>
              <a:rPr lang="en-US" sz="1200" dirty="0">
                <a:effectLst/>
              </a:rPr>
              <a:t>Scaling on-call in a DevOps organization. (n.d.). https://pages.eml.atlassian.com/rs/594-ATC-127/images/Whitepaper-Scaling-On-Call-Dev-Ops-Organization.pdf </a:t>
            </a:r>
          </a:p>
          <a:p>
            <a:endParaRPr lang="en-US" dirty="0"/>
          </a:p>
        </p:txBody>
      </p:sp>
    </p:spTree>
    <p:extLst>
      <p:ext uri="{BB962C8B-B14F-4D97-AF65-F5344CB8AC3E}">
        <p14:creationId xmlns:p14="http://schemas.microsoft.com/office/powerpoint/2010/main" val="4292537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a:extLst>
            <a:ext uri="{FF2B5EF4-FFF2-40B4-BE49-F238E27FC236}">
              <a16:creationId xmlns:a16="http://schemas.microsoft.com/office/drawing/2014/main" id="{F51705E9-C83F-3020-5459-C3A3C90179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F1A699-350E-A324-97A3-C222E8C9BAD0}"/>
              </a:ext>
            </a:extLst>
          </p:cNvPr>
          <p:cNvSpPr>
            <a:spLocks noGrp="1"/>
          </p:cNvSpPr>
          <p:nvPr>
            <p:ph type="title"/>
          </p:nvPr>
        </p:nvSpPr>
        <p:spPr>
          <a:xfrm>
            <a:off x="641350" y="530572"/>
            <a:ext cx="10907016" cy="1162882"/>
          </a:xfrm>
        </p:spPr>
        <p:txBody>
          <a:bodyPr/>
          <a:lstStyle/>
          <a:p>
            <a:r>
              <a:rPr lang="en-US" dirty="0">
                <a:latin typeface="Biome" panose="020B0503030204020804" pitchFamily="34" charset="0"/>
                <a:cs typeface="Biome" panose="020B0503030204020804" pitchFamily="34" charset="0"/>
              </a:rPr>
              <a:t>Best Practices</a:t>
            </a:r>
          </a:p>
        </p:txBody>
      </p:sp>
      <p:sp>
        <p:nvSpPr>
          <p:cNvPr id="3" name="Content Placeholder 2">
            <a:extLst>
              <a:ext uri="{FF2B5EF4-FFF2-40B4-BE49-F238E27FC236}">
                <a16:creationId xmlns:a16="http://schemas.microsoft.com/office/drawing/2014/main" id="{5E2ED4E1-3F03-4FEB-8860-A75003882D42}"/>
              </a:ext>
            </a:extLst>
          </p:cNvPr>
          <p:cNvSpPr>
            <a:spLocks noGrp="1"/>
          </p:cNvSpPr>
          <p:nvPr>
            <p:ph type="body" sz="quarter" idx="10"/>
          </p:nvPr>
        </p:nvSpPr>
        <p:spPr>
          <a:xfrm>
            <a:off x="691227" y="1596045"/>
            <a:ext cx="10907016" cy="4405746"/>
          </a:xfrm>
        </p:spPr>
        <p:txBody>
          <a:bodyPr vert="horz" lIns="91440" tIns="45720" rIns="91440" bIns="45720" rtlCol="0" anchor="t">
            <a:normAutofit/>
          </a:bodyPr>
          <a:lstStyle/>
          <a:p>
            <a:pPr marL="0" indent="0">
              <a:buNone/>
            </a:pPr>
            <a:r>
              <a:rPr lang="en-US" dirty="0"/>
              <a:t>While understanding how to implement pager rotation is important, implementing some “best practices” is a great way to ensure reliability. </a:t>
            </a:r>
          </a:p>
          <a:p>
            <a:pPr marL="0" indent="0">
              <a:buNone/>
            </a:pPr>
            <a:endParaRPr lang="en-US" dirty="0"/>
          </a:p>
          <a:p>
            <a:r>
              <a:rPr lang="en-US" dirty="0"/>
              <a:t>Utilizing a software tool to manage notifications and alerts to the assigned member can allow for better record keeping, quality insurance that only the involved parties are concerned with the alert, and even can save time</a:t>
            </a:r>
          </a:p>
          <a:p>
            <a:r>
              <a:rPr lang="en-US" dirty="0"/>
              <a:t>Having a dedicated team that is prepared for on calls is extremely popular. Typically, these teams would involve at least one member from each established team. These member would be more susceptible and ready for the alerts as they come in</a:t>
            </a:r>
          </a:p>
          <a:p>
            <a:r>
              <a:rPr lang="en-US" dirty="0"/>
              <a:t>Creating Bi-weekly schedules can allow for team members to be more adjusted without disturbing their sleep schedules or any plans. This can also allow the member to get proper rest off schedule and be prepared for their next week on. </a:t>
            </a:r>
          </a:p>
        </p:txBody>
      </p:sp>
      <p:sp>
        <p:nvSpPr>
          <p:cNvPr id="5" name="Slide Number Placeholder 4">
            <a:extLst>
              <a:ext uri="{FF2B5EF4-FFF2-40B4-BE49-F238E27FC236}">
                <a16:creationId xmlns:a16="http://schemas.microsoft.com/office/drawing/2014/main" id="{CC6214AA-57C1-FB89-98DD-2C7B6D0E2802}"/>
              </a:ext>
            </a:extLst>
          </p:cNvPr>
          <p:cNvSpPr>
            <a:spLocks noGrp="1"/>
          </p:cNvSpPr>
          <p:nvPr>
            <p:ph type="sldNum" sz="quarter" idx="4"/>
          </p:nvPr>
        </p:nvSpPr>
        <p:spPr>
          <a:xfrm>
            <a:off x="11572137" y="6226628"/>
            <a:ext cx="630748" cy="631372"/>
          </a:xfrm>
        </p:spPr>
        <p:txBody>
          <a:bodyPr/>
          <a:lstStyle/>
          <a:p>
            <a:fld id="{294A09A9-5501-47C1-A89A-A340965A2BE2}" type="slidenum">
              <a:rPr lang="en-US" smtClean="0"/>
              <a:pPr/>
              <a:t>8</a:t>
            </a:fld>
            <a:endParaRPr lang="en-US" dirty="0"/>
          </a:p>
        </p:txBody>
      </p:sp>
      <p:sp>
        <p:nvSpPr>
          <p:cNvPr id="4" name="TextBox 3">
            <a:extLst>
              <a:ext uri="{FF2B5EF4-FFF2-40B4-BE49-F238E27FC236}">
                <a16:creationId xmlns:a16="http://schemas.microsoft.com/office/drawing/2014/main" id="{9FCDE883-F0D6-CF8A-DF96-C48A0A9DF353}"/>
              </a:ext>
            </a:extLst>
          </p:cNvPr>
          <p:cNvSpPr txBox="1"/>
          <p:nvPr/>
        </p:nvSpPr>
        <p:spPr>
          <a:xfrm>
            <a:off x="1878676" y="6267797"/>
            <a:ext cx="6949440" cy="877163"/>
          </a:xfrm>
          <a:prstGeom prst="rect">
            <a:avLst/>
          </a:prstGeom>
          <a:noFill/>
        </p:spPr>
        <p:txBody>
          <a:bodyPr wrap="square" rtlCol="0">
            <a:spAutoFit/>
          </a:bodyPr>
          <a:lstStyle/>
          <a:p>
            <a:r>
              <a:rPr lang="en-US" sz="1100" dirty="0">
                <a:effectLst/>
              </a:rPr>
              <a:t>Incident.io. (2024, February 26). </a:t>
            </a:r>
            <a:r>
              <a:rPr lang="en-US" sz="1100" i="1" dirty="0">
                <a:effectLst/>
              </a:rPr>
              <a:t>Best practices for creating a reliable on-call rotation</a:t>
            </a:r>
            <a:r>
              <a:rPr lang="en-US" sz="1100" dirty="0">
                <a:effectLst/>
              </a:rPr>
              <a:t>. incident.io - Incident management that brings calm to chaos. https://incident.io/hubs/on-call/on-call-rotation-best-practices </a:t>
            </a:r>
          </a:p>
          <a:p>
            <a:endParaRPr lang="en-US" dirty="0"/>
          </a:p>
        </p:txBody>
      </p:sp>
    </p:spTree>
    <p:extLst>
      <p:ext uri="{BB962C8B-B14F-4D97-AF65-F5344CB8AC3E}">
        <p14:creationId xmlns:p14="http://schemas.microsoft.com/office/powerpoint/2010/main" val="11055969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a:extLst>
            <a:ext uri="{FF2B5EF4-FFF2-40B4-BE49-F238E27FC236}">
              <a16:creationId xmlns:a16="http://schemas.microsoft.com/office/drawing/2014/main" id="{20860392-2F71-6C18-545C-A7FC05E97A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8FD246-0AC7-4516-4513-550668AA12BD}"/>
              </a:ext>
            </a:extLst>
          </p:cNvPr>
          <p:cNvSpPr>
            <a:spLocks noGrp="1"/>
          </p:cNvSpPr>
          <p:nvPr>
            <p:ph type="title"/>
          </p:nvPr>
        </p:nvSpPr>
        <p:spPr>
          <a:xfrm>
            <a:off x="4123323" y="751796"/>
            <a:ext cx="4275364" cy="960628"/>
          </a:xfrm>
        </p:spPr>
        <p:txBody>
          <a:bodyPr anchor="ctr"/>
          <a:lstStyle/>
          <a:p>
            <a:r>
              <a:rPr lang="en-US" dirty="0">
                <a:latin typeface="Biome" panose="020B0503030204020804" pitchFamily="34" charset="0"/>
                <a:cs typeface="Biome" panose="020B0503030204020804" pitchFamily="34" charset="0"/>
              </a:rPr>
              <a:t>Citations</a:t>
            </a:r>
          </a:p>
        </p:txBody>
      </p:sp>
      <p:sp>
        <p:nvSpPr>
          <p:cNvPr id="3" name="Content Placeholder 2">
            <a:extLst>
              <a:ext uri="{FF2B5EF4-FFF2-40B4-BE49-F238E27FC236}">
                <a16:creationId xmlns:a16="http://schemas.microsoft.com/office/drawing/2014/main" id="{DAE5BFAC-4AED-6516-18B4-AE1AB120E415}"/>
              </a:ext>
            </a:extLst>
          </p:cNvPr>
          <p:cNvSpPr>
            <a:spLocks noGrp="1"/>
          </p:cNvSpPr>
          <p:nvPr>
            <p:ph idx="1"/>
          </p:nvPr>
        </p:nvSpPr>
        <p:spPr>
          <a:xfrm>
            <a:off x="3981137" y="1551020"/>
            <a:ext cx="4275364" cy="4051757"/>
          </a:xfrm>
        </p:spPr>
        <p:txBody>
          <a:bodyPr vert="horz" lIns="91440" tIns="45720" rIns="91440" bIns="45720" rtlCol="0" anchor="t">
            <a:normAutofit fontScale="92500" lnSpcReduction="10000"/>
          </a:bodyPr>
          <a:lstStyle/>
          <a:p>
            <a:r>
              <a:rPr lang="en-US" sz="1100" dirty="0">
                <a:effectLst/>
              </a:rPr>
              <a:t>Cook, O., Smollett, S., </a:t>
            </a:r>
            <a:r>
              <a:rPr lang="en-US" sz="1100" dirty="0" err="1">
                <a:effectLst/>
              </a:rPr>
              <a:t>Spadaccini</a:t>
            </a:r>
            <a:r>
              <a:rPr lang="en-US" sz="1100" dirty="0">
                <a:effectLst/>
              </a:rPr>
              <a:t>, A., Donnelly, C., Ma, J., (Evernote), G. P., Thorne, S., &amp; Yang, J. (n.d.). </a:t>
            </a:r>
            <a:r>
              <a:rPr lang="en-US" sz="1100" i="1" dirty="0">
                <a:effectLst/>
              </a:rPr>
              <a:t>On-call</a:t>
            </a:r>
            <a:r>
              <a:rPr lang="en-US" sz="1100" dirty="0">
                <a:effectLst/>
              </a:rPr>
              <a:t>. Google SRE - On-Call Rotations: A Comprehensive Guide. https://sre.google/workbook/on-call/ </a:t>
            </a:r>
          </a:p>
          <a:p>
            <a:r>
              <a:rPr lang="en-US" sz="1200" dirty="0">
                <a:effectLst/>
              </a:rPr>
              <a:t>Incident.io. (2024, February 26). </a:t>
            </a:r>
            <a:r>
              <a:rPr lang="en-US" sz="1200" i="1" dirty="0">
                <a:effectLst/>
              </a:rPr>
              <a:t>Best practices for creating a reliable on-call rotation</a:t>
            </a:r>
            <a:r>
              <a:rPr lang="en-US" sz="1200" dirty="0">
                <a:effectLst/>
              </a:rPr>
              <a:t>. incident.io - Incident management that brings calm to chaos. https://incident.io/hubs/on-call/on-call-rotation-best-practices </a:t>
            </a:r>
          </a:p>
          <a:p>
            <a:r>
              <a:rPr lang="en-US" sz="1100" dirty="0">
                <a:effectLst/>
              </a:rPr>
              <a:t>Scaling on-call in a DevOps organization. (n.d.). https://pages.eml.atlassian.com/rs/594-ATC-127/images/Whitepaper-Scaling-On-Call-Dev-Ops-Organization.pdf </a:t>
            </a:r>
          </a:p>
          <a:p>
            <a:r>
              <a:rPr lang="en-US" sz="1100" dirty="0">
                <a:effectLst/>
              </a:rPr>
              <a:t>Atlassian. (n.d.-b). </a:t>
            </a:r>
            <a:r>
              <a:rPr lang="en-US" sz="1100" i="1" dirty="0">
                <a:effectLst/>
              </a:rPr>
              <a:t>Pros and cons of different approaches to on-call management</a:t>
            </a:r>
            <a:r>
              <a:rPr lang="en-US" sz="1100" dirty="0">
                <a:effectLst/>
              </a:rPr>
              <a:t>. https://www.atlassian.com/incident-management/on-call </a:t>
            </a:r>
          </a:p>
          <a:p>
            <a:endParaRPr lang="en-US" sz="1100" dirty="0">
              <a:effectLst/>
            </a:endParaRPr>
          </a:p>
          <a:p>
            <a:endParaRPr lang="en-US" sz="1100" dirty="0">
              <a:effectLst/>
            </a:endParaRPr>
          </a:p>
          <a:p>
            <a:endParaRPr lang="en-US" sz="1100" dirty="0">
              <a:effectLst/>
            </a:endParaRPr>
          </a:p>
          <a:p>
            <a:endParaRPr lang="en-US" dirty="0"/>
          </a:p>
        </p:txBody>
      </p:sp>
      <p:sp>
        <p:nvSpPr>
          <p:cNvPr id="5" name="Slide Number Placeholder 4">
            <a:extLst>
              <a:ext uri="{FF2B5EF4-FFF2-40B4-BE49-F238E27FC236}">
                <a16:creationId xmlns:a16="http://schemas.microsoft.com/office/drawing/2014/main" id="{FF85B4FB-8529-FE4C-F925-17093728CF49}"/>
              </a:ext>
            </a:extLst>
          </p:cNvPr>
          <p:cNvSpPr>
            <a:spLocks noGrp="1"/>
          </p:cNvSpPr>
          <p:nvPr>
            <p:ph type="sldNum" sz="quarter" idx="4"/>
          </p:nvPr>
        </p:nvSpPr>
        <p:spPr>
          <a:xfrm>
            <a:off x="11572137" y="6226628"/>
            <a:ext cx="630748" cy="631372"/>
          </a:xfrm>
        </p:spPr>
        <p:txBody>
          <a:bodyPr/>
          <a:lstStyle/>
          <a:p>
            <a:fld id="{294A09A9-5501-47C1-A89A-A340965A2BE2}" type="slidenum">
              <a:rPr lang="en-US" smtClean="0"/>
              <a:pPr/>
              <a:t>9</a:t>
            </a:fld>
            <a:endParaRPr lang="en-US" dirty="0"/>
          </a:p>
        </p:txBody>
      </p:sp>
    </p:spTree>
    <p:extLst>
      <p:ext uri="{BB962C8B-B14F-4D97-AF65-F5344CB8AC3E}">
        <p14:creationId xmlns:p14="http://schemas.microsoft.com/office/powerpoint/2010/main" val="217786343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theme/theme1.xml><?xml version="1.0" encoding="utf-8"?>
<a:theme xmlns:a="http://schemas.openxmlformats.org/drawingml/2006/main" name="Custom">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Custom 74">
      <a:majorFont>
        <a:latin typeface="Jumble"/>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56596226_Win32_SL_V6" id="{D9DA734B-CC3F-4DBB-B6FE-0BB140309365}" vid="{69AD8D68-423B-4DFD-8A07-EF38EEF8EBC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6239674-1887-41DB-914A-BD2B863063CE}">
  <ds:schemaRefs>
    <ds:schemaRef ds:uri="http://schemas.microsoft.com/sharepoint/v3/contenttype/forms"/>
  </ds:schemaRefs>
</ds:datastoreItem>
</file>

<file path=customXml/itemProps2.xml><?xml version="1.0" encoding="utf-8"?>
<ds:datastoreItem xmlns:ds="http://schemas.openxmlformats.org/officeDocument/2006/customXml" ds:itemID="{9D1CFE71-3FEB-410F-B4FF-3D986B4B642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681AD4F-527A-4A88-9D9F-EFDB01771BD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156</TotalTime>
  <Words>1010</Words>
  <Application>Microsoft Office PowerPoint</Application>
  <PresentationFormat>Widescreen</PresentationFormat>
  <Paragraphs>70</Paragraphs>
  <Slides>9</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Aptos</vt:lpstr>
      <vt:lpstr>Arial</vt:lpstr>
      <vt:lpstr>Biome</vt:lpstr>
      <vt:lpstr>Calibri</vt:lpstr>
      <vt:lpstr>Century Gothic</vt:lpstr>
      <vt:lpstr>Jumble</vt:lpstr>
      <vt:lpstr>Source Sans Pro</vt:lpstr>
      <vt:lpstr>Custom</vt:lpstr>
      <vt:lpstr>Pager Rotation Duties  By: Violet Gonzalez Module 7.2  </vt:lpstr>
      <vt:lpstr>What is “pager rotation duties?”</vt:lpstr>
      <vt:lpstr>Why use  pager rotation?</vt:lpstr>
      <vt:lpstr>Who Would be on “pager rotation?”</vt:lpstr>
      <vt:lpstr>Who benefits from pager rotation?</vt:lpstr>
      <vt:lpstr>Enable a learning community</vt:lpstr>
      <vt:lpstr>How to Implement Pager Rotation</vt:lpstr>
      <vt:lpstr>Best Practices</vt:lpstr>
      <vt:lpstr>Citations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cp:lastModifiedBy>Violet Gonzalez</cp:lastModifiedBy>
  <cp:revision>2</cp:revision>
  <dcterms:created xsi:type="dcterms:W3CDTF">2024-01-28T15:41:30Z</dcterms:created>
  <dcterms:modified xsi:type="dcterms:W3CDTF">2025-02-16T06:17:47Z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